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4"/>
  </p:sldMasterIdLst>
  <p:notesMasterIdLst>
    <p:notesMasterId r:id="rId13"/>
  </p:notesMasterIdLst>
  <p:handoutMasterIdLst>
    <p:handoutMasterId r:id="rId14"/>
  </p:handoutMasterIdLst>
  <p:sldIdLst>
    <p:sldId id="548" r:id="rId5"/>
    <p:sldId id="536" r:id="rId6"/>
    <p:sldId id="551" r:id="rId7"/>
    <p:sldId id="552" r:id="rId8"/>
    <p:sldId id="553" r:id="rId9"/>
    <p:sldId id="554" r:id="rId10"/>
    <p:sldId id="550" r:id="rId11"/>
    <p:sldId id="556" r:id="rId12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9A07"/>
    <a:srgbClr val="9B468A"/>
    <a:srgbClr val="8D8F7F"/>
    <a:srgbClr val="D6B5B2"/>
    <a:srgbClr val="C59793"/>
    <a:srgbClr val="A3A030"/>
    <a:srgbClr val="858528"/>
    <a:srgbClr val="C99372"/>
    <a:srgbClr val="3B3F10"/>
    <a:srgbClr val="D2DD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66D551-C487-49FF-A092-FF06109D2B8E}" v="1845" dt="2025-03-03T07:22:05.9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82" autoAdjust="0"/>
    <p:restoredTop sz="94660"/>
  </p:normalViewPr>
  <p:slideViewPr>
    <p:cSldViewPr snapToGrid="0">
      <p:cViewPr varScale="1">
        <p:scale>
          <a:sx n="60" d="100"/>
          <a:sy n="60" d="100"/>
        </p:scale>
        <p:origin x="936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ne HAERINGER" userId="19f53273-9482-4956-ac9c-4e709cb1d9bb" providerId="ADAL" clId="{F466D551-C487-49FF-A092-FF06109D2B8E}"/>
    <pc:docChg chg="undo custSel addSld delSld modSld">
      <pc:chgData name="Aline HAERINGER" userId="19f53273-9482-4956-ac9c-4e709cb1d9bb" providerId="ADAL" clId="{F466D551-C487-49FF-A092-FF06109D2B8E}" dt="2025-03-03T07:22:05.956" v="4477"/>
      <pc:docMkLst>
        <pc:docMk/>
      </pc:docMkLst>
      <pc:sldChg chg="addSp delSp modSp mod modTransition setBg delAnim modAnim">
        <pc:chgData name="Aline HAERINGER" userId="19f53273-9482-4956-ac9c-4e709cb1d9bb" providerId="ADAL" clId="{F466D551-C487-49FF-A092-FF06109D2B8E}" dt="2025-03-01T12:23:53.316" v="4280"/>
        <pc:sldMkLst>
          <pc:docMk/>
          <pc:sldMk cId="3866849181" sldId="536"/>
        </pc:sldMkLst>
        <pc:spChg chg="mod">
          <ac:chgData name="Aline HAERINGER" userId="19f53273-9482-4956-ac9c-4e709cb1d9bb" providerId="ADAL" clId="{F466D551-C487-49FF-A092-FF06109D2B8E}" dt="2025-03-01T11:01:29.686" v="3480" actId="14861"/>
          <ac:spMkLst>
            <pc:docMk/>
            <pc:sldMk cId="3866849181" sldId="536"/>
            <ac:spMk id="8" creationId="{9ED5C81E-4254-991F-548A-F5270CF05FBC}"/>
          </ac:spMkLst>
        </pc:spChg>
        <pc:spChg chg="mod">
          <ac:chgData name="Aline HAERINGER" userId="19f53273-9482-4956-ac9c-4e709cb1d9bb" providerId="ADAL" clId="{F466D551-C487-49FF-A092-FF06109D2B8E}" dt="2025-02-27T22:30:46.967" v="1741" actId="1076"/>
          <ac:spMkLst>
            <pc:docMk/>
            <pc:sldMk cId="3866849181" sldId="536"/>
            <ac:spMk id="9" creationId="{07E0EB1C-B617-D6CC-0EA9-8A59AE7E7BD1}"/>
          </ac:spMkLst>
        </pc:spChg>
        <pc:spChg chg="add mod">
          <ac:chgData name="Aline HAERINGER" userId="19f53273-9482-4956-ac9c-4e709cb1d9bb" providerId="ADAL" clId="{F466D551-C487-49FF-A092-FF06109D2B8E}" dt="2025-02-27T22:30:38.678" v="1737" actId="1076"/>
          <ac:spMkLst>
            <pc:docMk/>
            <pc:sldMk cId="3866849181" sldId="536"/>
            <ac:spMk id="12" creationId="{AF87F28D-089B-E4B9-B39C-1CCFE97C6A9C}"/>
          </ac:spMkLst>
        </pc:spChg>
        <pc:spChg chg="mod">
          <ac:chgData name="Aline HAERINGER" userId="19f53273-9482-4956-ac9c-4e709cb1d9bb" providerId="ADAL" clId="{F466D551-C487-49FF-A092-FF06109D2B8E}" dt="2025-02-27T21:01:13.498" v="339" actId="255"/>
          <ac:spMkLst>
            <pc:docMk/>
            <pc:sldMk cId="3866849181" sldId="536"/>
            <ac:spMk id="31" creationId="{5866E5BE-A85B-1ED7-9085-9AE900CDE0F8}"/>
          </ac:spMkLst>
        </pc:spChg>
        <pc:graphicFrameChg chg="add mod">
          <ac:chgData name="Aline HAERINGER" userId="19f53273-9482-4956-ac9c-4e709cb1d9bb" providerId="ADAL" clId="{F466D551-C487-49FF-A092-FF06109D2B8E}" dt="2025-03-01T12:05:27.598" v="4223" actId="207"/>
          <ac:graphicFrameMkLst>
            <pc:docMk/>
            <pc:sldMk cId="3866849181" sldId="536"/>
            <ac:graphicFrameMk id="5" creationId="{ABE5ECD4-6D4C-BE00-6500-54AC220C99CD}"/>
          </ac:graphicFrameMkLst>
        </pc:graphicFrameChg>
        <pc:picChg chg="mod">
          <ac:chgData name="Aline HAERINGER" userId="19f53273-9482-4956-ac9c-4e709cb1d9bb" providerId="ADAL" clId="{F466D551-C487-49FF-A092-FF06109D2B8E}" dt="2025-03-01T10:55:54.607" v="3394" actId="14826"/>
          <ac:picMkLst>
            <pc:docMk/>
            <pc:sldMk cId="3866849181" sldId="536"/>
            <ac:picMk id="2" creationId="{E84DFD4F-18D2-DF31-9613-D585B2045F32}"/>
          </ac:picMkLst>
        </pc:picChg>
        <pc:picChg chg="mod">
          <ac:chgData name="Aline HAERINGER" userId="19f53273-9482-4956-ac9c-4e709cb1d9bb" providerId="ADAL" clId="{F466D551-C487-49FF-A092-FF06109D2B8E}" dt="2025-02-27T21:49:35.770" v="556" actId="14826"/>
          <ac:picMkLst>
            <pc:docMk/>
            <pc:sldMk cId="3866849181" sldId="536"/>
            <ac:picMk id="23" creationId="{FF72A5B0-2DA7-79F9-722B-5690C012CE27}"/>
          </ac:picMkLst>
        </pc:picChg>
        <pc:picChg chg="mod">
          <ac:chgData name="Aline HAERINGER" userId="19f53273-9482-4956-ac9c-4e709cb1d9bb" providerId="ADAL" clId="{F466D551-C487-49FF-A092-FF06109D2B8E}" dt="2025-02-27T22:26:58.725" v="1581" actId="14826"/>
          <ac:picMkLst>
            <pc:docMk/>
            <pc:sldMk cId="3866849181" sldId="536"/>
            <ac:picMk id="25" creationId="{09D453BF-E27F-4DC0-3898-C58897149144}"/>
          </ac:picMkLst>
        </pc:picChg>
        <pc:picChg chg="mod">
          <ac:chgData name="Aline HAERINGER" userId="19f53273-9482-4956-ac9c-4e709cb1d9bb" providerId="ADAL" clId="{F466D551-C487-49FF-A092-FF06109D2B8E}" dt="2025-03-01T10:57:35.599" v="3406" actId="14826"/>
          <ac:picMkLst>
            <pc:docMk/>
            <pc:sldMk cId="3866849181" sldId="536"/>
            <ac:picMk id="27" creationId="{EC2364CE-1B5F-7B61-1CBA-E553D7DF0426}"/>
          </ac:picMkLst>
        </pc:picChg>
        <pc:picChg chg="mod">
          <ac:chgData name="Aline HAERINGER" userId="19f53273-9482-4956-ac9c-4e709cb1d9bb" providerId="ADAL" clId="{F466D551-C487-49FF-A092-FF06109D2B8E}" dt="2025-03-01T10:56:49.757" v="3400" actId="14826"/>
          <ac:picMkLst>
            <pc:docMk/>
            <pc:sldMk cId="3866849181" sldId="536"/>
            <ac:picMk id="29" creationId="{2BCF091D-AADE-0122-A11C-B8F7A6B52E9D}"/>
          </ac:picMkLst>
        </pc:picChg>
      </pc:sldChg>
      <pc:sldChg chg="del">
        <pc:chgData name="Aline HAERINGER" userId="19f53273-9482-4956-ac9c-4e709cb1d9bb" providerId="ADAL" clId="{F466D551-C487-49FF-A092-FF06109D2B8E}" dt="2025-02-27T21:15:35.043" v="378" actId="2696"/>
        <pc:sldMkLst>
          <pc:docMk/>
          <pc:sldMk cId="2037923397" sldId="544"/>
        </pc:sldMkLst>
      </pc:sldChg>
      <pc:sldChg chg="del">
        <pc:chgData name="Aline HAERINGER" userId="19f53273-9482-4956-ac9c-4e709cb1d9bb" providerId="ADAL" clId="{F466D551-C487-49FF-A092-FF06109D2B8E}" dt="2025-02-27T21:23:26.071" v="446" actId="2696"/>
        <pc:sldMkLst>
          <pc:docMk/>
          <pc:sldMk cId="1995244459" sldId="545"/>
        </pc:sldMkLst>
      </pc:sldChg>
      <pc:sldChg chg="del">
        <pc:chgData name="Aline HAERINGER" userId="19f53273-9482-4956-ac9c-4e709cb1d9bb" providerId="ADAL" clId="{F466D551-C487-49FF-A092-FF06109D2B8E}" dt="2025-02-27T21:34:07.578" v="492" actId="2696"/>
        <pc:sldMkLst>
          <pc:docMk/>
          <pc:sldMk cId="2667211291" sldId="546"/>
        </pc:sldMkLst>
      </pc:sldChg>
      <pc:sldChg chg="del">
        <pc:chgData name="Aline HAERINGER" userId="19f53273-9482-4956-ac9c-4e709cb1d9bb" providerId="ADAL" clId="{F466D551-C487-49FF-A092-FF06109D2B8E}" dt="2025-02-27T21:38:04.218" v="517" actId="2696"/>
        <pc:sldMkLst>
          <pc:docMk/>
          <pc:sldMk cId="1946914358" sldId="547"/>
        </pc:sldMkLst>
      </pc:sldChg>
      <pc:sldChg chg="addSp delSp modSp mod modTransition delAnim modAnim">
        <pc:chgData name="Aline HAERINGER" userId="19f53273-9482-4956-ac9c-4e709cb1d9bb" providerId="ADAL" clId="{F466D551-C487-49FF-A092-FF06109D2B8E}" dt="2025-03-03T07:22:05.956" v="4477"/>
        <pc:sldMkLst>
          <pc:docMk/>
          <pc:sldMk cId="3877465771" sldId="548"/>
        </pc:sldMkLst>
        <pc:spChg chg="mod ord">
          <ac:chgData name="Aline HAERINGER" userId="19f53273-9482-4956-ac9c-4e709cb1d9bb" providerId="ADAL" clId="{F466D551-C487-49FF-A092-FF06109D2B8E}" dt="2025-03-01T12:39:51.646" v="4418" actId="1076"/>
          <ac:spMkLst>
            <pc:docMk/>
            <pc:sldMk cId="3877465771" sldId="548"/>
            <ac:spMk id="2" creationId="{83218041-BD2A-E2F7-9088-DFC4588E42E9}"/>
          </ac:spMkLst>
        </pc:spChg>
        <pc:spChg chg="mod">
          <ac:chgData name="Aline HAERINGER" userId="19f53273-9482-4956-ac9c-4e709cb1d9bb" providerId="ADAL" clId="{F466D551-C487-49FF-A092-FF06109D2B8E}" dt="2025-03-01T18:45:52.587" v="4449" actId="20577"/>
          <ac:spMkLst>
            <pc:docMk/>
            <pc:sldMk cId="3877465771" sldId="548"/>
            <ac:spMk id="14" creationId="{3EE566DB-E34F-2D37-099A-A805BA8C9200}"/>
          </ac:spMkLst>
        </pc:spChg>
        <pc:spChg chg="mod">
          <ac:chgData name="Aline HAERINGER" userId="19f53273-9482-4956-ac9c-4e709cb1d9bb" providerId="ADAL" clId="{F466D551-C487-49FF-A092-FF06109D2B8E}" dt="2025-03-01T12:33:20.799" v="4296" actId="1035"/>
          <ac:spMkLst>
            <pc:docMk/>
            <pc:sldMk cId="3877465771" sldId="548"/>
            <ac:spMk id="15" creationId="{B9E24BBF-094F-BA53-8C20-19C82739F63E}"/>
          </ac:spMkLst>
        </pc:spChg>
        <pc:picChg chg="mod">
          <ac:chgData name="Aline HAERINGER" userId="19f53273-9482-4956-ac9c-4e709cb1d9bb" providerId="ADAL" clId="{F466D551-C487-49FF-A092-FF06109D2B8E}" dt="2025-02-27T21:50:00.906" v="557" actId="14826"/>
          <ac:picMkLst>
            <pc:docMk/>
            <pc:sldMk cId="3877465771" sldId="548"/>
            <ac:picMk id="4" creationId="{639EA5EB-E346-5373-1386-E2AB63C1E6DB}"/>
          </ac:picMkLst>
        </pc:picChg>
        <pc:picChg chg="add mod ord">
          <ac:chgData name="Aline HAERINGER" userId="19f53273-9482-4956-ac9c-4e709cb1d9bb" providerId="ADAL" clId="{F466D551-C487-49FF-A092-FF06109D2B8E}" dt="2025-03-01T12:36:30.405" v="4400" actId="167"/>
          <ac:picMkLst>
            <pc:docMk/>
            <pc:sldMk cId="3877465771" sldId="548"/>
            <ac:picMk id="5" creationId="{AFC853BB-598D-AF41-0C7A-CAD7EA92582B}"/>
          </ac:picMkLst>
        </pc:picChg>
        <pc:picChg chg="mod">
          <ac:chgData name="Aline HAERINGER" userId="19f53273-9482-4956-ac9c-4e709cb1d9bb" providerId="ADAL" clId="{F466D551-C487-49FF-A092-FF06109D2B8E}" dt="2025-03-01T10:57:44.708" v="3407" actId="14826"/>
          <ac:picMkLst>
            <pc:docMk/>
            <pc:sldMk cId="3877465771" sldId="548"/>
            <ac:picMk id="6" creationId="{2FB341FC-8B83-4B45-DDB5-52DE553D817B}"/>
          </ac:picMkLst>
        </pc:picChg>
        <pc:picChg chg="mod">
          <ac:chgData name="Aline HAERINGER" userId="19f53273-9482-4956-ac9c-4e709cb1d9bb" providerId="ADAL" clId="{F466D551-C487-49FF-A092-FF06109D2B8E}" dt="2025-03-01T10:56:56.564" v="3401" actId="14826"/>
          <ac:picMkLst>
            <pc:docMk/>
            <pc:sldMk cId="3877465771" sldId="548"/>
            <ac:picMk id="8" creationId="{85F2836A-77FE-C8BC-69F7-CB8D0D9E495C}"/>
          </ac:picMkLst>
        </pc:picChg>
        <pc:picChg chg="mod">
          <ac:chgData name="Aline HAERINGER" userId="19f53273-9482-4956-ac9c-4e709cb1d9bb" providerId="ADAL" clId="{F466D551-C487-49FF-A092-FF06109D2B8E}" dt="2025-03-01T10:56:03.142" v="3395" actId="14826"/>
          <ac:picMkLst>
            <pc:docMk/>
            <pc:sldMk cId="3877465771" sldId="548"/>
            <ac:picMk id="10" creationId="{021CE1B8-A3D5-FE7E-C171-E208E089BA19}"/>
          </ac:picMkLst>
        </pc:picChg>
        <pc:picChg chg="mod">
          <ac:chgData name="Aline HAERINGER" userId="19f53273-9482-4956-ac9c-4e709cb1d9bb" providerId="ADAL" clId="{F466D551-C487-49FF-A092-FF06109D2B8E}" dt="2025-03-01T10:22:00.222" v="1994" actId="14826"/>
          <ac:picMkLst>
            <pc:docMk/>
            <pc:sldMk cId="3877465771" sldId="548"/>
            <ac:picMk id="12" creationId="{DDA415D8-FB86-A780-AC76-D3A19847DE30}"/>
          </ac:picMkLst>
        </pc:picChg>
        <pc:picChg chg="mod">
          <ac:chgData name="Aline HAERINGER" userId="19f53273-9482-4956-ac9c-4e709cb1d9bb" providerId="ADAL" clId="{F466D551-C487-49FF-A092-FF06109D2B8E}" dt="2025-03-01T12:33:27.311" v="4297" actId="1076"/>
          <ac:picMkLst>
            <pc:docMk/>
            <pc:sldMk cId="3877465771" sldId="548"/>
            <ac:picMk id="13" creationId="{039D6299-8301-3877-1432-0F6996207B44}"/>
          </ac:picMkLst>
        </pc:picChg>
      </pc:sldChg>
      <pc:sldChg chg="addSp delSp modSp mod modTransition setBg addAnim delAnim modAnim">
        <pc:chgData name="Aline HAERINGER" userId="19f53273-9482-4956-ac9c-4e709cb1d9bb" providerId="ADAL" clId="{F466D551-C487-49FF-A092-FF06109D2B8E}" dt="2025-03-03T07:13:52.832" v="4465" actId="2085"/>
        <pc:sldMkLst>
          <pc:docMk/>
          <pc:sldMk cId="3691482681" sldId="550"/>
        </pc:sldMkLst>
        <pc:spChg chg="add mod ord">
          <ac:chgData name="Aline HAERINGER" userId="19f53273-9482-4956-ac9c-4e709cb1d9bb" providerId="ADAL" clId="{F466D551-C487-49FF-A092-FF06109D2B8E}" dt="2025-03-01T18:54:50.514" v="4461" actId="20577"/>
          <ac:spMkLst>
            <pc:docMk/>
            <pc:sldMk cId="3691482681" sldId="550"/>
            <ac:spMk id="6" creationId="{FD1E1767-B9A4-F965-0B6A-36C4DBFF03AB}"/>
          </ac:spMkLst>
        </pc:spChg>
        <pc:spChg chg="add mod">
          <ac:chgData name="Aline HAERINGER" userId="19f53273-9482-4956-ac9c-4e709cb1d9bb" providerId="ADAL" clId="{F466D551-C487-49FF-A092-FF06109D2B8E}" dt="2025-03-03T07:13:52.832" v="4465" actId="2085"/>
          <ac:spMkLst>
            <pc:docMk/>
            <pc:sldMk cId="3691482681" sldId="550"/>
            <ac:spMk id="15" creationId="{EE132068-889D-40CE-C52F-DA86419032D0}"/>
          </ac:spMkLst>
        </pc:spChg>
        <pc:picChg chg="mod">
          <ac:chgData name="Aline HAERINGER" userId="19f53273-9482-4956-ac9c-4e709cb1d9bb" providerId="ADAL" clId="{F466D551-C487-49FF-A092-FF06109D2B8E}" dt="2025-03-01T11:37:04.570" v="4152" actId="1076"/>
          <ac:picMkLst>
            <pc:docMk/>
            <pc:sldMk cId="3691482681" sldId="550"/>
            <ac:picMk id="13" creationId="{5F6ADDEC-652F-EC47-75A1-95163B5C9BF8}"/>
          </ac:picMkLst>
        </pc:picChg>
        <pc:picChg chg="add mod ord modCrop">
          <ac:chgData name="Aline HAERINGER" userId="19f53273-9482-4956-ac9c-4e709cb1d9bb" providerId="ADAL" clId="{F466D551-C487-49FF-A092-FF06109D2B8E}" dt="2025-03-01T11:36:15.234" v="4147" actId="1076"/>
          <ac:picMkLst>
            <pc:docMk/>
            <pc:sldMk cId="3691482681" sldId="550"/>
            <ac:picMk id="14" creationId="{E09FB7F3-0862-3920-31FB-89D2808D296B}"/>
          </ac:picMkLst>
        </pc:picChg>
      </pc:sldChg>
      <pc:sldChg chg="addSp delSp modSp add mod modTransition setBg delAnim modAnim">
        <pc:chgData name="Aline HAERINGER" userId="19f53273-9482-4956-ac9c-4e709cb1d9bb" providerId="ADAL" clId="{F466D551-C487-49FF-A092-FF06109D2B8E}" dt="2025-03-01T12:23:56.113" v="4281"/>
        <pc:sldMkLst>
          <pc:docMk/>
          <pc:sldMk cId="2351623250" sldId="551"/>
        </pc:sldMkLst>
        <pc:spChg chg="mod">
          <ac:chgData name="Aline HAERINGER" userId="19f53273-9482-4956-ac9c-4e709cb1d9bb" providerId="ADAL" clId="{F466D551-C487-49FF-A092-FF06109D2B8E}" dt="2025-02-27T22:31:59.637" v="1754" actId="1076"/>
          <ac:spMkLst>
            <pc:docMk/>
            <pc:sldMk cId="2351623250" sldId="551"/>
            <ac:spMk id="8" creationId="{06389979-9E77-A895-BA8F-079800BAA754}"/>
          </ac:spMkLst>
        </pc:spChg>
        <pc:spChg chg="mod">
          <ac:chgData name="Aline HAERINGER" userId="19f53273-9482-4956-ac9c-4e709cb1d9bb" providerId="ADAL" clId="{F466D551-C487-49FF-A092-FF06109D2B8E}" dt="2025-02-27T22:31:54.533" v="1753" actId="1076"/>
          <ac:spMkLst>
            <pc:docMk/>
            <pc:sldMk cId="2351623250" sldId="551"/>
            <ac:spMk id="9" creationId="{AF84EA46-329B-C00F-ACD0-D58A5820857F}"/>
          </ac:spMkLst>
        </pc:spChg>
        <pc:spChg chg="add mod">
          <ac:chgData name="Aline HAERINGER" userId="19f53273-9482-4956-ac9c-4e709cb1d9bb" providerId="ADAL" clId="{F466D551-C487-49FF-A092-FF06109D2B8E}" dt="2025-02-27T22:30:53.383" v="1742" actId="1076"/>
          <ac:spMkLst>
            <pc:docMk/>
            <pc:sldMk cId="2351623250" sldId="551"/>
            <ac:spMk id="20" creationId="{468BBB24-9CC7-131A-5D0E-846E8426E226}"/>
          </ac:spMkLst>
        </pc:spChg>
        <pc:spChg chg="mod">
          <ac:chgData name="Aline HAERINGER" userId="19f53273-9482-4956-ac9c-4e709cb1d9bb" providerId="ADAL" clId="{F466D551-C487-49FF-A092-FF06109D2B8E}" dt="2025-02-27T21:16:40.226" v="384" actId="20577"/>
          <ac:spMkLst>
            <pc:docMk/>
            <pc:sldMk cId="2351623250" sldId="551"/>
            <ac:spMk id="31" creationId="{3A3D62EF-1358-91CB-4F12-53F674D53149}"/>
          </ac:spMkLst>
        </pc:spChg>
        <pc:graphicFrameChg chg="add mod">
          <ac:chgData name="Aline HAERINGER" userId="19f53273-9482-4956-ac9c-4e709cb1d9bb" providerId="ADAL" clId="{F466D551-C487-49FF-A092-FF06109D2B8E}" dt="2025-03-01T12:05:40.448" v="4224" actId="207"/>
          <ac:graphicFrameMkLst>
            <pc:docMk/>
            <pc:sldMk cId="2351623250" sldId="551"/>
            <ac:graphicFrameMk id="3" creationId="{D1AFE31D-99B8-4716-9C28-016B354BF199}"/>
          </ac:graphicFrameMkLst>
        </pc:graphicFrameChg>
        <pc:picChg chg="add mod">
          <ac:chgData name="Aline HAERINGER" userId="19f53273-9482-4956-ac9c-4e709cb1d9bb" providerId="ADAL" clId="{F466D551-C487-49FF-A092-FF06109D2B8E}" dt="2025-02-27T22:27:17.337" v="1583" actId="14826"/>
          <ac:picMkLst>
            <pc:docMk/>
            <pc:sldMk cId="2351623250" sldId="551"/>
            <ac:picMk id="4" creationId="{39EE45C5-B67B-E48C-1AB1-4BDE047EA655}"/>
          </ac:picMkLst>
        </pc:picChg>
        <pc:picChg chg="add mod">
          <ac:chgData name="Aline HAERINGER" userId="19f53273-9482-4956-ac9c-4e709cb1d9bb" providerId="ADAL" clId="{F466D551-C487-49FF-A092-FF06109D2B8E}" dt="2025-02-27T22:27:06.622" v="1582" actId="14826"/>
          <ac:picMkLst>
            <pc:docMk/>
            <pc:sldMk cId="2351623250" sldId="551"/>
            <ac:picMk id="6" creationId="{5C8A2453-2208-634D-F18A-13AC7625CE54}"/>
          </ac:picMkLst>
        </pc:picChg>
        <pc:picChg chg="add mod">
          <ac:chgData name="Aline HAERINGER" userId="19f53273-9482-4956-ac9c-4e709cb1d9bb" providerId="ADAL" clId="{F466D551-C487-49FF-A092-FF06109D2B8E}" dt="2025-03-01T10:57:28.819" v="3405" actId="14826"/>
          <ac:picMkLst>
            <pc:docMk/>
            <pc:sldMk cId="2351623250" sldId="551"/>
            <ac:picMk id="11" creationId="{D98E93C2-699F-377D-DC59-546582D09FAA}"/>
          </ac:picMkLst>
        </pc:picChg>
        <pc:picChg chg="add mod">
          <ac:chgData name="Aline HAERINGER" userId="19f53273-9482-4956-ac9c-4e709cb1d9bb" providerId="ADAL" clId="{F466D551-C487-49FF-A092-FF06109D2B8E}" dt="2025-03-01T10:56:43.245" v="3399" actId="14826"/>
          <ac:picMkLst>
            <pc:docMk/>
            <pc:sldMk cId="2351623250" sldId="551"/>
            <ac:picMk id="12" creationId="{A902B2A9-FF06-2613-4C97-180D6DCC18C7}"/>
          </ac:picMkLst>
        </pc:picChg>
        <pc:picChg chg="add mod">
          <ac:chgData name="Aline HAERINGER" userId="19f53273-9482-4956-ac9c-4e709cb1d9bb" providerId="ADAL" clId="{F466D551-C487-49FF-A092-FF06109D2B8E}" dt="2025-03-01T10:55:47.958" v="3393" actId="14826"/>
          <ac:picMkLst>
            <pc:docMk/>
            <pc:sldMk cId="2351623250" sldId="551"/>
            <ac:picMk id="14" creationId="{E6E554FF-6644-3A93-0935-B38A3F8D1DA9}"/>
          </ac:picMkLst>
        </pc:picChg>
      </pc:sldChg>
      <pc:sldChg chg="addSp delSp modSp add mod modTransition setBg delAnim modAnim">
        <pc:chgData name="Aline HAERINGER" userId="19f53273-9482-4956-ac9c-4e709cb1d9bb" providerId="ADAL" clId="{F466D551-C487-49FF-A092-FF06109D2B8E}" dt="2025-03-01T12:23:58.777" v="4282"/>
        <pc:sldMkLst>
          <pc:docMk/>
          <pc:sldMk cId="2830238744" sldId="552"/>
        </pc:sldMkLst>
        <pc:spChg chg="add mod">
          <ac:chgData name="Aline HAERINGER" userId="19f53273-9482-4956-ac9c-4e709cb1d9bb" providerId="ADAL" clId="{F466D551-C487-49FF-A092-FF06109D2B8E}" dt="2025-03-01T10:27:15.467" v="2000"/>
          <ac:spMkLst>
            <pc:docMk/>
            <pc:sldMk cId="2830238744" sldId="552"/>
            <ac:spMk id="3" creationId="{3CBD981E-0219-DC40-48A9-FE2D2D1EF7C6}"/>
          </ac:spMkLst>
        </pc:spChg>
        <pc:spChg chg="mod">
          <ac:chgData name="Aline HAERINGER" userId="19f53273-9482-4956-ac9c-4e709cb1d9bb" providerId="ADAL" clId="{F466D551-C487-49FF-A092-FF06109D2B8E}" dt="2025-02-27T21:17:30.512" v="418" actId="20577"/>
          <ac:spMkLst>
            <pc:docMk/>
            <pc:sldMk cId="2830238744" sldId="552"/>
            <ac:spMk id="8" creationId="{89DAA934-1123-196C-452C-40E88CCD8277}"/>
          </ac:spMkLst>
        </pc:spChg>
        <pc:spChg chg="mod">
          <ac:chgData name="Aline HAERINGER" userId="19f53273-9482-4956-ac9c-4e709cb1d9bb" providerId="ADAL" clId="{F466D551-C487-49FF-A092-FF06109D2B8E}" dt="2025-02-27T21:17:33.204" v="420" actId="20577"/>
          <ac:spMkLst>
            <pc:docMk/>
            <pc:sldMk cId="2830238744" sldId="552"/>
            <ac:spMk id="9" creationId="{48CE704A-9253-597A-DFFA-3AFE73ACFAB4}"/>
          </ac:spMkLst>
        </pc:spChg>
        <pc:spChg chg="mod">
          <ac:chgData name="Aline HAERINGER" userId="19f53273-9482-4956-ac9c-4e709cb1d9bb" providerId="ADAL" clId="{F466D551-C487-49FF-A092-FF06109D2B8E}" dt="2025-02-27T21:17:05.802" v="415" actId="20577"/>
          <ac:spMkLst>
            <pc:docMk/>
            <pc:sldMk cId="2830238744" sldId="552"/>
            <ac:spMk id="31" creationId="{539FD9D5-B416-73A2-3E9D-C22D671B2CB0}"/>
          </ac:spMkLst>
        </pc:spChg>
        <pc:graphicFrameChg chg="add mod">
          <ac:chgData name="Aline HAERINGER" userId="19f53273-9482-4956-ac9c-4e709cb1d9bb" providerId="ADAL" clId="{F466D551-C487-49FF-A092-FF06109D2B8E}" dt="2025-03-01T12:06:00.915" v="4225" actId="207"/>
          <ac:graphicFrameMkLst>
            <pc:docMk/>
            <pc:sldMk cId="2830238744" sldId="552"/>
            <ac:graphicFrameMk id="2" creationId="{520A362B-DDB0-4FEB-AAF6-05226619FB8B}"/>
          </ac:graphicFrameMkLst>
        </pc:graphicFrameChg>
        <pc:picChg chg="add mod">
          <ac:chgData name="Aline HAERINGER" userId="19f53273-9482-4956-ac9c-4e709cb1d9bb" providerId="ADAL" clId="{F466D551-C487-49FF-A092-FF06109D2B8E}" dt="2025-03-01T10:58:13.467" v="3408" actId="14826"/>
          <ac:picMkLst>
            <pc:docMk/>
            <pc:sldMk cId="2830238744" sldId="552"/>
            <ac:picMk id="5" creationId="{5018B8E4-2C92-DC1B-7DE4-C8599DB537D7}"/>
          </ac:picMkLst>
        </pc:picChg>
        <pc:picChg chg="add mod">
          <ac:chgData name="Aline HAERINGER" userId="19f53273-9482-4956-ac9c-4e709cb1d9bb" providerId="ADAL" clId="{F466D551-C487-49FF-A092-FF06109D2B8E}" dt="2025-03-01T10:58:50.675" v="3413" actId="14826"/>
          <ac:picMkLst>
            <pc:docMk/>
            <pc:sldMk cId="2830238744" sldId="552"/>
            <ac:picMk id="15" creationId="{96C68E72-9F34-073D-364E-643ACB326D63}"/>
          </ac:picMkLst>
        </pc:picChg>
        <pc:picChg chg="add mod">
          <ac:chgData name="Aline HAERINGER" userId="19f53273-9482-4956-ac9c-4e709cb1d9bb" providerId="ADAL" clId="{F466D551-C487-49FF-A092-FF06109D2B8E}" dt="2025-03-01T10:57:06.650" v="3402" actId="14826"/>
          <ac:picMkLst>
            <pc:docMk/>
            <pc:sldMk cId="2830238744" sldId="552"/>
            <ac:picMk id="16" creationId="{E6C2CA9F-E9BC-BF5C-B3C4-594A0BE4B7FC}"/>
          </ac:picMkLst>
        </pc:picChg>
        <pc:picChg chg="add mod">
          <ac:chgData name="Aline HAERINGER" userId="19f53273-9482-4956-ac9c-4e709cb1d9bb" providerId="ADAL" clId="{F466D551-C487-49FF-A092-FF06109D2B8E}" dt="2025-03-01T10:56:36.868" v="3398" actId="14826"/>
          <ac:picMkLst>
            <pc:docMk/>
            <pc:sldMk cId="2830238744" sldId="552"/>
            <ac:picMk id="17" creationId="{175074D3-64D4-B8CB-A58B-0041FB27CEC0}"/>
          </ac:picMkLst>
        </pc:picChg>
        <pc:picChg chg="add mod">
          <ac:chgData name="Aline HAERINGER" userId="19f53273-9482-4956-ac9c-4e709cb1d9bb" providerId="ADAL" clId="{F466D551-C487-49FF-A092-FF06109D2B8E}" dt="2025-03-01T10:55:42.002" v="3392" actId="14826"/>
          <ac:picMkLst>
            <pc:docMk/>
            <pc:sldMk cId="2830238744" sldId="552"/>
            <ac:picMk id="18" creationId="{5543AE71-FFEF-DB04-1865-89EAB142613C}"/>
          </ac:picMkLst>
        </pc:picChg>
      </pc:sldChg>
      <pc:sldChg chg="addSp delSp modSp add mod modTransition setBg delAnim modAnim">
        <pc:chgData name="Aline HAERINGER" userId="19f53273-9482-4956-ac9c-4e709cb1d9bb" providerId="ADAL" clId="{F466D551-C487-49FF-A092-FF06109D2B8E}" dt="2025-03-01T12:24:01.252" v="4283"/>
        <pc:sldMkLst>
          <pc:docMk/>
          <pc:sldMk cId="3881696327" sldId="553"/>
        </pc:sldMkLst>
        <pc:spChg chg="add mod">
          <ac:chgData name="Aline HAERINGER" userId="19f53273-9482-4956-ac9c-4e709cb1d9bb" providerId="ADAL" clId="{F466D551-C487-49FF-A092-FF06109D2B8E}" dt="2025-03-01T10:49:57.411" v="3356"/>
          <ac:spMkLst>
            <pc:docMk/>
            <pc:sldMk cId="3881696327" sldId="553"/>
            <ac:spMk id="2" creationId="{CD4A7F37-D0BD-CFE8-0CFC-A55DC421591E}"/>
          </ac:spMkLst>
        </pc:spChg>
        <pc:spChg chg="mod">
          <ac:chgData name="Aline HAERINGER" userId="19f53273-9482-4956-ac9c-4e709cb1d9bb" providerId="ADAL" clId="{F466D551-C487-49FF-A092-FF06109D2B8E}" dt="2025-02-27T21:25:37.730" v="451" actId="20577"/>
          <ac:spMkLst>
            <pc:docMk/>
            <pc:sldMk cId="3881696327" sldId="553"/>
            <ac:spMk id="8" creationId="{0911312A-0ABC-01E1-9F08-43E35B6D3B68}"/>
          </ac:spMkLst>
        </pc:spChg>
        <pc:spChg chg="mod">
          <ac:chgData name="Aline HAERINGER" userId="19f53273-9482-4956-ac9c-4e709cb1d9bb" providerId="ADAL" clId="{F466D551-C487-49FF-A092-FF06109D2B8E}" dt="2025-02-27T21:25:40.374" v="453" actId="20577"/>
          <ac:spMkLst>
            <pc:docMk/>
            <pc:sldMk cId="3881696327" sldId="553"/>
            <ac:spMk id="9" creationId="{C8098AC4-70DC-09B2-88AC-F9677D3ED282}"/>
          </ac:spMkLst>
        </pc:spChg>
        <pc:spChg chg="mod">
          <ac:chgData name="Aline HAERINGER" userId="19f53273-9482-4956-ac9c-4e709cb1d9bb" providerId="ADAL" clId="{F466D551-C487-49FF-A092-FF06109D2B8E}" dt="2025-02-27T21:25:19.395" v="449"/>
          <ac:spMkLst>
            <pc:docMk/>
            <pc:sldMk cId="3881696327" sldId="553"/>
            <ac:spMk id="31" creationId="{CD464A40-C577-BF2E-2BAF-781F6BB4C798}"/>
          </ac:spMkLst>
        </pc:spChg>
        <pc:graphicFrameChg chg="add mod">
          <ac:chgData name="Aline HAERINGER" userId="19f53273-9482-4956-ac9c-4e709cb1d9bb" providerId="ADAL" clId="{F466D551-C487-49FF-A092-FF06109D2B8E}" dt="2025-03-01T12:06:38.490" v="4227" actId="207"/>
          <ac:graphicFrameMkLst>
            <pc:docMk/>
            <pc:sldMk cId="3881696327" sldId="553"/>
            <ac:graphicFrameMk id="3" creationId="{0EF27174-44D8-400F-AD05-092571E90E07}"/>
          </ac:graphicFrameMkLst>
        </pc:graphicFrameChg>
        <pc:picChg chg="add mod">
          <ac:chgData name="Aline HAERINGER" userId="19f53273-9482-4956-ac9c-4e709cb1d9bb" providerId="ADAL" clId="{F466D551-C487-49FF-A092-FF06109D2B8E}" dt="2025-03-01T10:58:22.511" v="3409" actId="14826"/>
          <ac:picMkLst>
            <pc:docMk/>
            <pc:sldMk cId="3881696327" sldId="553"/>
            <ac:picMk id="4" creationId="{B25A6891-2ABE-4382-4B4E-D25DFD17547A}"/>
          </ac:picMkLst>
        </pc:picChg>
        <pc:picChg chg="add mod">
          <ac:chgData name="Aline HAERINGER" userId="19f53273-9482-4956-ac9c-4e709cb1d9bb" providerId="ADAL" clId="{F466D551-C487-49FF-A092-FF06109D2B8E}" dt="2025-03-01T10:58:43.912" v="3412" actId="14826"/>
          <ac:picMkLst>
            <pc:docMk/>
            <pc:sldMk cId="3881696327" sldId="553"/>
            <ac:picMk id="6" creationId="{9058F152-4799-A49E-25CB-E8AE2FF89712}"/>
          </ac:picMkLst>
        </pc:picChg>
        <pc:picChg chg="add mod">
          <ac:chgData name="Aline HAERINGER" userId="19f53273-9482-4956-ac9c-4e709cb1d9bb" providerId="ADAL" clId="{F466D551-C487-49FF-A092-FF06109D2B8E}" dt="2025-03-01T10:57:21.347" v="3404" actId="14826"/>
          <ac:picMkLst>
            <pc:docMk/>
            <pc:sldMk cId="3881696327" sldId="553"/>
            <ac:picMk id="11" creationId="{B43F0EEC-C3AB-360D-38FB-2FFDE86BE058}"/>
          </ac:picMkLst>
        </pc:picChg>
        <pc:picChg chg="add mod">
          <ac:chgData name="Aline HAERINGER" userId="19f53273-9482-4956-ac9c-4e709cb1d9bb" providerId="ADAL" clId="{F466D551-C487-49FF-A092-FF06109D2B8E}" dt="2025-03-01T10:56:14.189" v="3396" actId="14826"/>
          <ac:picMkLst>
            <pc:docMk/>
            <pc:sldMk cId="3881696327" sldId="553"/>
            <ac:picMk id="12" creationId="{5FA1FE03-DC64-B563-9C57-9B2E60257C56}"/>
          </ac:picMkLst>
        </pc:picChg>
        <pc:picChg chg="add mod">
          <ac:chgData name="Aline HAERINGER" userId="19f53273-9482-4956-ac9c-4e709cb1d9bb" providerId="ADAL" clId="{F466D551-C487-49FF-A092-FF06109D2B8E}" dt="2025-03-01T10:55:34.484" v="3391" actId="14826"/>
          <ac:picMkLst>
            <pc:docMk/>
            <pc:sldMk cId="3881696327" sldId="553"/>
            <ac:picMk id="14" creationId="{4AE3D3A8-2644-E68F-04D6-B6761F9E1E59}"/>
          </ac:picMkLst>
        </pc:picChg>
      </pc:sldChg>
      <pc:sldChg chg="addSp delSp modSp add mod modTransition setBg delAnim modAnim">
        <pc:chgData name="Aline HAERINGER" userId="19f53273-9482-4956-ac9c-4e709cb1d9bb" providerId="ADAL" clId="{F466D551-C487-49FF-A092-FF06109D2B8E}" dt="2025-03-01T12:24:03.590" v="4284"/>
        <pc:sldMkLst>
          <pc:docMk/>
          <pc:sldMk cId="3235693493" sldId="554"/>
        </pc:sldMkLst>
        <pc:spChg chg="add mod">
          <ac:chgData name="Aline HAERINGER" userId="19f53273-9482-4956-ac9c-4e709cb1d9bb" providerId="ADAL" clId="{F466D551-C487-49FF-A092-FF06109D2B8E}" dt="2025-03-01T12:07:49.905" v="4234"/>
          <ac:spMkLst>
            <pc:docMk/>
            <pc:sldMk cId="3235693493" sldId="554"/>
            <ac:spMk id="3" creationId="{F27DCEC1-3E9F-0851-2EB7-292A3540E880}"/>
          </ac:spMkLst>
        </pc:spChg>
        <pc:spChg chg="mod">
          <ac:chgData name="Aline HAERINGER" userId="19f53273-9482-4956-ac9c-4e709cb1d9bb" providerId="ADAL" clId="{F466D551-C487-49FF-A092-FF06109D2B8E}" dt="2025-02-27T21:34:38.700" v="495" actId="20577"/>
          <ac:spMkLst>
            <pc:docMk/>
            <pc:sldMk cId="3235693493" sldId="554"/>
            <ac:spMk id="8" creationId="{62BC223D-977D-096F-F959-16D82F5B0374}"/>
          </ac:spMkLst>
        </pc:spChg>
        <pc:spChg chg="mod">
          <ac:chgData name="Aline HAERINGER" userId="19f53273-9482-4956-ac9c-4e709cb1d9bb" providerId="ADAL" clId="{F466D551-C487-49FF-A092-FF06109D2B8E}" dt="2025-02-27T21:34:41.385" v="497" actId="20577"/>
          <ac:spMkLst>
            <pc:docMk/>
            <pc:sldMk cId="3235693493" sldId="554"/>
            <ac:spMk id="9" creationId="{9F78F0EC-68A0-674E-EA33-24B05A49A3F5}"/>
          </ac:spMkLst>
        </pc:spChg>
        <pc:spChg chg="mod">
          <ac:chgData name="Aline HAERINGER" userId="19f53273-9482-4956-ac9c-4e709cb1d9bb" providerId="ADAL" clId="{F466D551-C487-49FF-A092-FF06109D2B8E}" dt="2025-02-27T21:33:47.408" v="490" actId="20577"/>
          <ac:spMkLst>
            <pc:docMk/>
            <pc:sldMk cId="3235693493" sldId="554"/>
            <ac:spMk id="31" creationId="{001BB12A-B812-E0DB-5C4F-C51FDD2CDEE5}"/>
          </ac:spMkLst>
        </pc:spChg>
        <pc:graphicFrameChg chg="add mod">
          <ac:chgData name="Aline HAERINGER" userId="19f53273-9482-4956-ac9c-4e709cb1d9bb" providerId="ADAL" clId="{F466D551-C487-49FF-A092-FF06109D2B8E}" dt="2025-03-01T12:06:52.979" v="4228" actId="207"/>
          <ac:graphicFrameMkLst>
            <pc:docMk/>
            <pc:sldMk cId="3235693493" sldId="554"/>
            <ac:graphicFrameMk id="18" creationId="{B2129F39-8267-497A-AE1D-2337787299D7}"/>
          </ac:graphicFrameMkLst>
        </pc:graphicFrameChg>
        <pc:picChg chg="add mod">
          <ac:chgData name="Aline HAERINGER" userId="19f53273-9482-4956-ac9c-4e709cb1d9bb" providerId="ADAL" clId="{F466D551-C487-49FF-A092-FF06109D2B8E}" dt="2025-03-01T10:58:31.395" v="3410" actId="14826"/>
          <ac:picMkLst>
            <pc:docMk/>
            <pc:sldMk cId="3235693493" sldId="554"/>
            <ac:picMk id="2" creationId="{73CD57C2-F632-FECA-24F4-E33D12708254}"/>
          </ac:picMkLst>
        </pc:picChg>
        <pc:picChg chg="add mod">
          <ac:chgData name="Aline HAERINGER" userId="19f53273-9482-4956-ac9c-4e709cb1d9bb" providerId="ADAL" clId="{F466D551-C487-49FF-A092-FF06109D2B8E}" dt="2025-03-01T10:58:38.028" v="3411" actId="14826"/>
          <ac:picMkLst>
            <pc:docMk/>
            <pc:sldMk cId="3235693493" sldId="554"/>
            <ac:picMk id="5" creationId="{0777F5E7-5188-2DCF-27D8-B7DC0AC50615}"/>
          </ac:picMkLst>
        </pc:picChg>
        <pc:picChg chg="add mod">
          <ac:chgData name="Aline HAERINGER" userId="19f53273-9482-4956-ac9c-4e709cb1d9bb" providerId="ADAL" clId="{F466D551-C487-49FF-A092-FF06109D2B8E}" dt="2025-03-01T10:57:14.854" v="3403" actId="14826"/>
          <ac:picMkLst>
            <pc:docMk/>
            <pc:sldMk cId="3235693493" sldId="554"/>
            <ac:picMk id="15" creationId="{62521FC1-A824-DC4C-0CF6-B94FFCBC2033}"/>
          </ac:picMkLst>
        </pc:picChg>
        <pc:picChg chg="add mod">
          <ac:chgData name="Aline HAERINGER" userId="19f53273-9482-4956-ac9c-4e709cb1d9bb" providerId="ADAL" clId="{F466D551-C487-49FF-A092-FF06109D2B8E}" dt="2025-03-01T10:56:28.099" v="3397" actId="14826"/>
          <ac:picMkLst>
            <pc:docMk/>
            <pc:sldMk cId="3235693493" sldId="554"/>
            <ac:picMk id="16" creationId="{C2964D01-D357-4DFD-52E3-EC5A6DDC23E9}"/>
          </ac:picMkLst>
        </pc:picChg>
        <pc:picChg chg="add mod">
          <ac:chgData name="Aline HAERINGER" userId="19f53273-9482-4956-ac9c-4e709cb1d9bb" providerId="ADAL" clId="{F466D551-C487-49FF-A092-FF06109D2B8E}" dt="2025-03-01T10:55:26.429" v="3390" actId="14826"/>
          <ac:picMkLst>
            <pc:docMk/>
            <pc:sldMk cId="3235693493" sldId="554"/>
            <ac:picMk id="17" creationId="{543F1372-0914-7956-DE9C-0BDC8420C04C}"/>
          </ac:picMkLst>
        </pc:picChg>
      </pc:sldChg>
      <pc:sldChg chg="modSp add del mod">
        <pc:chgData name="Aline HAERINGER" userId="19f53273-9482-4956-ac9c-4e709cb1d9bb" providerId="ADAL" clId="{F466D551-C487-49FF-A092-FF06109D2B8E}" dt="2025-03-01T11:42:52.825" v="4222" actId="2696"/>
        <pc:sldMkLst>
          <pc:docMk/>
          <pc:sldMk cId="1390975921" sldId="555"/>
        </pc:sldMkLst>
      </pc:sldChg>
      <pc:sldChg chg="modSp add mod modTransition modAnim">
        <pc:chgData name="Aline HAERINGER" userId="19f53273-9482-4956-ac9c-4e709cb1d9bb" providerId="ADAL" clId="{F466D551-C487-49FF-A092-FF06109D2B8E}" dt="2025-03-03T07:14:00.040" v="4466" actId="2085"/>
        <pc:sldMkLst>
          <pc:docMk/>
          <pc:sldMk cId="4200399052" sldId="556"/>
        </pc:sldMkLst>
        <pc:spChg chg="mod">
          <ac:chgData name="Aline HAERINGER" userId="19f53273-9482-4956-ac9c-4e709cb1d9bb" providerId="ADAL" clId="{F466D551-C487-49FF-A092-FF06109D2B8E}" dt="2025-03-01T18:46:20.261" v="4450" actId="404"/>
          <ac:spMkLst>
            <pc:docMk/>
            <pc:sldMk cId="4200399052" sldId="556"/>
            <ac:spMk id="6" creationId="{CD58896B-FDA0-DF3F-AFD0-2E4E0D0A5852}"/>
          </ac:spMkLst>
        </pc:spChg>
        <pc:spChg chg="mod">
          <ac:chgData name="Aline HAERINGER" userId="19f53273-9482-4956-ac9c-4e709cb1d9bb" providerId="ADAL" clId="{F466D551-C487-49FF-A092-FF06109D2B8E}" dt="2025-03-03T07:14:00.040" v="4466" actId="2085"/>
          <ac:spMkLst>
            <pc:docMk/>
            <pc:sldMk cId="4200399052" sldId="556"/>
            <ac:spMk id="15" creationId="{D00188B9-9D11-A28D-A4CC-BC2502BEE44C}"/>
          </ac:spMkLst>
        </pc:spChg>
        <pc:picChg chg="mod modCrop">
          <ac:chgData name="Aline HAERINGER" userId="19f53273-9482-4956-ac9c-4e709cb1d9bb" providerId="ADAL" clId="{F466D551-C487-49FF-A092-FF06109D2B8E}" dt="2025-03-01T11:42:36.800" v="4220" actId="18131"/>
          <ac:picMkLst>
            <pc:docMk/>
            <pc:sldMk cId="4200399052" sldId="556"/>
            <ac:picMk id="14" creationId="{4A81FAAC-24BF-4AF1-CA70-30A3CA10BA27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defRPr>
            </a:pPr>
            <a:r>
              <a:rPr lang="fr-FR"/>
              <a:t>Evolution annuelle moyenne de la superficie maximum occupée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bg1"/>
              </a:solidFill>
              <a:latin typeface="Montserrat" panose="00000500000000000000" pitchFamily="50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2.1712303431383216E-2"/>
          <c:y val="0.40000766322271808"/>
          <c:w val="0.95657539313723361"/>
          <c:h val="0.5042648661024566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C9937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Montserrat" panose="000005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'par culture'!$G$18:$P$18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'par culture'!$G$19:$P$19</c:f>
              <c:numCache>
                <c:formatCode>0%</c:formatCode>
                <c:ptCount val="10"/>
                <c:pt idx="0">
                  <c:v>-0.11792452830188679</c:v>
                </c:pt>
                <c:pt idx="1">
                  <c:v>-6.4171122994652408E-3</c:v>
                </c:pt>
                <c:pt idx="2">
                  <c:v>-3.8751345532831001E-2</c:v>
                </c:pt>
                <c:pt idx="3">
                  <c:v>-5.823068309070549E-2</c:v>
                </c:pt>
                <c:pt idx="4">
                  <c:v>-0.14149821640903687</c:v>
                </c:pt>
                <c:pt idx="5">
                  <c:v>-2.7700831024930747E-2</c:v>
                </c:pt>
                <c:pt idx="6">
                  <c:v>-2.1367521367521368E-2</c:v>
                </c:pt>
                <c:pt idx="7">
                  <c:v>-1.0189228529839884E-2</c:v>
                </c:pt>
                <c:pt idx="8">
                  <c:v>0</c:v>
                </c:pt>
                <c:pt idx="9">
                  <c:v>1.4705882352941176E-3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D1-43DF-82BA-66A6DB8A9C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73227040"/>
        <c:axId val="873227520"/>
      </c:barChart>
      <c:catAx>
        <c:axId val="87322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defRPr>
            </a:pPr>
            <a:endParaRPr lang="fr-FR"/>
          </a:p>
        </c:txPr>
        <c:crossAx val="873227520"/>
        <c:crosses val="autoZero"/>
        <c:auto val="1"/>
        <c:lblAlgn val="ctr"/>
        <c:lblOffset val="100"/>
        <c:noMultiLvlLbl val="0"/>
      </c:catAx>
      <c:valAx>
        <c:axId val="87322752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73227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tx1">
        <a:alpha val="25000"/>
      </a:schemeClr>
    </a:solidFill>
    <a:ln w="9525" cap="flat" cmpd="sng" algn="ctr">
      <a:noFill/>
      <a:round/>
    </a:ln>
    <a:effectLst/>
  </c:spPr>
  <c:txPr>
    <a:bodyPr/>
    <a:lstStyle/>
    <a:p>
      <a:pPr>
        <a:defRPr sz="1500">
          <a:solidFill>
            <a:schemeClr val="bg1"/>
          </a:solidFill>
          <a:latin typeface="Montserrat" panose="00000500000000000000" pitchFamily="50" charset="0"/>
        </a:defRPr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defRPr>
            </a:pPr>
            <a:r>
              <a:rPr lang="fr-FR"/>
              <a:t>Evolution annuelle moyenne de la superficie maximum occupée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bg1"/>
              </a:solidFill>
              <a:latin typeface="Montserrat" panose="00000500000000000000" pitchFamily="50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A3A03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Montserrat" panose="000005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'par culture'!$G$18:$P$18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'par culture'!$G$23:$P$23</c:f>
              <c:numCache>
                <c:formatCode>0%</c:formatCode>
                <c:ptCount val="10"/>
                <c:pt idx="0">
                  <c:v>-8.7527352297592995E-3</c:v>
                </c:pt>
                <c:pt idx="1">
                  <c:v>-4.5253863134657839E-2</c:v>
                </c:pt>
                <c:pt idx="2">
                  <c:v>-0.20115606936416186</c:v>
                </c:pt>
                <c:pt idx="3">
                  <c:v>-7.8147612156295218E-2</c:v>
                </c:pt>
                <c:pt idx="4">
                  <c:v>-0.14128728414442701</c:v>
                </c:pt>
                <c:pt idx="5">
                  <c:v>-7.8610603290676415E-2</c:v>
                </c:pt>
                <c:pt idx="6">
                  <c:v>-0.12301587301587301</c:v>
                </c:pt>
                <c:pt idx="7">
                  <c:v>-2.2624434389140271E-2</c:v>
                </c:pt>
                <c:pt idx="8">
                  <c:v>0</c:v>
                </c:pt>
                <c:pt idx="9">
                  <c:v>4.6296296296296294E-3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20-4422-AAE2-1B7C736B05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73227040"/>
        <c:axId val="873227520"/>
      </c:barChart>
      <c:catAx>
        <c:axId val="87322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defRPr>
            </a:pPr>
            <a:endParaRPr lang="fr-FR"/>
          </a:p>
        </c:txPr>
        <c:crossAx val="873227520"/>
        <c:crosses val="autoZero"/>
        <c:auto val="1"/>
        <c:lblAlgn val="ctr"/>
        <c:lblOffset val="100"/>
        <c:noMultiLvlLbl val="0"/>
      </c:catAx>
      <c:valAx>
        <c:axId val="87322752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73227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tx1">
        <a:alpha val="25000"/>
      </a:schemeClr>
    </a:solidFill>
    <a:ln w="9525" cap="flat" cmpd="sng" algn="ctr">
      <a:noFill/>
      <a:round/>
    </a:ln>
    <a:effectLst>
      <a:outerShdw blurRad="50800" dist="50800" dir="5400000" algn="ctr" rotWithShape="0">
        <a:schemeClr val="bg1">
          <a:alpha val="25000"/>
        </a:schemeClr>
      </a:outerShdw>
    </a:effectLst>
  </c:spPr>
  <c:txPr>
    <a:bodyPr/>
    <a:lstStyle/>
    <a:p>
      <a:pPr>
        <a:defRPr sz="1500">
          <a:solidFill>
            <a:schemeClr val="bg1"/>
          </a:solidFill>
          <a:latin typeface="Montserrat" panose="00000500000000000000" pitchFamily="50" charset="0"/>
        </a:defRPr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defRPr>
            </a:pPr>
            <a:r>
              <a:rPr lang="fr-FR" sz="1800"/>
              <a:t>Evolution annuelle moyenne de la superficie maximum occupée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bg1"/>
              </a:solidFill>
              <a:latin typeface="Montserrat" panose="00000500000000000000" pitchFamily="50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D6B5B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Montserrat" panose="000005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'par culture'!$G$18:$P$18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'par culture'!$G$25:$P$25</c:f>
              <c:numCache>
                <c:formatCode>0%</c:formatCode>
                <c:ptCount val="10"/>
                <c:pt idx="0">
                  <c:v>-0.12212463404433292</c:v>
                </c:pt>
                <c:pt idx="1">
                  <c:v>2.0962363030014291E-2</c:v>
                </c:pt>
                <c:pt idx="2">
                  <c:v>-9.4260382641157256E-2</c:v>
                </c:pt>
                <c:pt idx="3">
                  <c:v>-2.2668727460072129E-2</c:v>
                </c:pt>
                <c:pt idx="4">
                  <c:v>-3.1101739588824461E-2</c:v>
                </c:pt>
                <c:pt idx="5">
                  <c:v>-3.97170837867247E-2</c:v>
                </c:pt>
                <c:pt idx="6">
                  <c:v>-4.4192634560906517E-2</c:v>
                </c:pt>
                <c:pt idx="7">
                  <c:v>-1.7783046828689982E-3</c:v>
                </c:pt>
                <c:pt idx="8">
                  <c:v>-1.1876484560570072E-3</c:v>
                </c:pt>
                <c:pt idx="9">
                  <c:v>-1.1890606420927466E-3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76-47DF-BA03-6438EA94D0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73227040"/>
        <c:axId val="873227520"/>
      </c:barChart>
      <c:catAx>
        <c:axId val="87322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defRPr>
            </a:pPr>
            <a:endParaRPr lang="fr-FR"/>
          </a:p>
        </c:txPr>
        <c:crossAx val="873227520"/>
        <c:crosses val="autoZero"/>
        <c:auto val="1"/>
        <c:lblAlgn val="ctr"/>
        <c:lblOffset val="100"/>
        <c:noMultiLvlLbl val="0"/>
      </c:catAx>
      <c:valAx>
        <c:axId val="87322752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73227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tx1">
        <a:alpha val="25000"/>
      </a:schemeClr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bg1"/>
          </a:solidFill>
          <a:latin typeface="Montserrat" panose="00000500000000000000" pitchFamily="50" charset="0"/>
        </a:defRPr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defRPr>
            </a:pPr>
            <a:r>
              <a:rPr lang="fr-FR" sz="1800"/>
              <a:t>Evolution annuelle moyenne de la superficie maximum occupée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bg1"/>
              </a:solidFill>
              <a:latin typeface="Montserrat" panose="00000500000000000000" pitchFamily="50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B468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Montserrat" panose="000005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'par culture'!$G$18:$P$18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'par culture'!$G$29:$P$29</c:f>
              <c:numCache>
                <c:formatCode>0%</c:formatCode>
                <c:ptCount val="10"/>
                <c:pt idx="0">
                  <c:v>-3.7465564738292011E-2</c:v>
                </c:pt>
                <c:pt idx="1">
                  <c:v>-4.4075558099599316E-2</c:v>
                </c:pt>
                <c:pt idx="2">
                  <c:v>-0.11437125748502994</c:v>
                </c:pt>
                <c:pt idx="3">
                  <c:v>-6.8965517241379309E-2</c:v>
                </c:pt>
                <c:pt idx="4">
                  <c:v>-0.11982570806100218</c:v>
                </c:pt>
                <c:pt idx="5">
                  <c:v>-6.6831683168316836E-2</c:v>
                </c:pt>
                <c:pt idx="6">
                  <c:v>-0.1184792219274978</c:v>
                </c:pt>
                <c:pt idx="7">
                  <c:v>0</c:v>
                </c:pt>
                <c:pt idx="8">
                  <c:v>1.0030090270812437E-3</c:v>
                </c:pt>
                <c:pt idx="9">
                  <c:v>5.0100200400801601E-3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CD-4CF9-8D8F-EC4A97A500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73227040"/>
        <c:axId val="873227520"/>
      </c:barChart>
      <c:catAx>
        <c:axId val="87322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defRPr>
            </a:pPr>
            <a:endParaRPr lang="fr-FR"/>
          </a:p>
        </c:txPr>
        <c:crossAx val="873227520"/>
        <c:crosses val="autoZero"/>
        <c:auto val="1"/>
        <c:lblAlgn val="ctr"/>
        <c:lblOffset val="100"/>
        <c:noMultiLvlLbl val="0"/>
      </c:catAx>
      <c:valAx>
        <c:axId val="87322752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73227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tx1">
        <a:alpha val="25000"/>
      </a:schemeClr>
    </a:solidFill>
    <a:ln w="9525" cap="flat" cmpd="sng" algn="ctr">
      <a:noFill/>
      <a:round/>
    </a:ln>
    <a:effectLst/>
  </c:spPr>
  <c:txPr>
    <a:bodyPr/>
    <a:lstStyle/>
    <a:p>
      <a:pPr>
        <a:defRPr sz="1100">
          <a:solidFill>
            <a:schemeClr val="bg1"/>
          </a:solidFill>
          <a:latin typeface="Montserrat" panose="00000500000000000000" pitchFamily="50" charset="0"/>
        </a:defRPr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defRPr>
            </a:pPr>
            <a:r>
              <a:rPr lang="fr-FR" sz="1800"/>
              <a:t>Evolution annuelle moyenne de la superficie maximum occupée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bg1"/>
              </a:solidFill>
              <a:latin typeface="Montserrat" panose="00000500000000000000" pitchFamily="50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BC9A0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Montserrat" panose="000005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'par culture'!$G$18:$P$18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'par culture'!$G$32:$P$32</c:f>
              <c:numCache>
                <c:formatCode>0%</c:formatCode>
                <c:ptCount val="10"/>
                <c:pt idx="0">
                  <c:v>-8.1120092378752881E-2</c:v>
                </c:pt>
                <c:pt idx="1">
                  <c:v>-3.0160226201696512E-2</c:v>
                </c:pt>
                <c:pt idx="2">
                  <c:v>-5.3773890508584388E-2</c:v>
                </c:pt>
                <c:pt idx="3">
                  <c:v>-2.8414926395070182E-2</c:v>
                </c:pt>
                <c:pt idx="4">
                  <c:v>-4.6511627906976744E-2</c:v>
                </c:pt>
                <c:pt idx="5">
                  <c:v>-3.5476718403547672E-2</c:v>
                </c:pt>
                <c:pt idx="6">
                  <c:v>-5.3486590038314144E-2</c:v>
                </c:pt>
                <c:pt idx="7">
                  <c:v>-2.4287564766839378E-3</c:v>
                </c:pt>
                <c:pt idx="8">
                  <c:v>-8.1155656549261482E-4</c:v>
                </c:pt>
                <c:pt idx="9">
                  <c:v>6.4977257959710399E-4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EB-4EA2-BB03-0828B5E96D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73227040"/>
        <c:axId val="873227520"/>
      </c:barChart>
      <c:catAx>
        <c:axId val="87322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defRPr>
            </a:pPr>
            <a:endParaRPr lang="fr-FR"/>
          </a:p>
        </c:txPr>
        <c:crossAx val="873227520"/>
        <c:crosses val="autoZero"/>
        <c:auto val="1"/>
        <c:lblAlgn val="ctr"/>
        <c:lblOffset val="100"/>
        <c:noMultiLvlLbl val="0"/>
      </c:catAx>
      <c:valAx>
        <c:axId val="87322752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73227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tx1">
        <a:alpha val="25000"/>
      </a:schemeClr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bg1"/>
          </a:solidFill>
          <a:latin typeface="Montserrat" panose="00000500000000000000" pitchFamily="50" charset="0"/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BC107D8-4D9F-47C5-B6B0-0A9353DBAC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883" cy="495287"/>
          </a:xfrm>
          <a:prstGeom prst="rect">
            <a:avLst/>
          </a:prstGeom>
        </p:spPr>
        <p:txBody>
          <a:bodyPr vert="horz" lIns="90745" tIns="45373" rIns="90745" bIns="45373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FD4DB49-24EF-47BD-B168-24DA846D0E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08" y="1"/>
            <a:ext cx="2918883" cy="495287"/>
          </a:xfrm>
          <a:prstGeom prst="rect">
            <a:avLst/>
          </a:prstGeom>
        </p:spPr>
        <p:txBody>
          <a:bodyPr vert="horz" lIns="90745" tIns="45373" rIns="90745" bIns="45373" rtlCol="0"/>
          <a:lstStyle>
            <a:lvl1pPr algn="r">
              <a:defRPr sz="1200"/>
            </a:lvl1pPr>
          </a:lstStyle>
          <a:p>
            <a:fld id="{D716A806-2BAA-4245-BB05-9AD95B38F4CB}" type="datetimeFigureOut">
              <a:rPr lang="fr-FR" smtClean="0"/>
              <a:t>03/03/2025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E5AA9D7-82EB-49C9-9306-01624ABD5B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371026"/>
            <a:ext cx="2918883" cy="495287"/>
          </a:xfrm>
          <a:prstGeom prst="rect">
            <a:avLst/>
          </a:prstGeom>
        </p:spPr>
        <p:txBody>
          <a:bodyPr vert="horz" lIns="90745" tIns="45373" rIns="90745" bIns="45373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2385FB9-96EA-4F36-8AC1-AE1A1EBA71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08" y="9371026"/>
            <a:ext cx="2918883" cy="495287"/>
          </a:xfrm>
          <a:prstGeom prst="rect">
            <a:avLst/>
          </a:prstGeom>
        </p:spPr>
        <p:txBody>
          <a:bodyPr vert="horz" lIns="90745" tIns="45373" rIns="90745" bIns="45373" rtlCol="0" anchor="b"/>
          <a:lstStyle>
            <a:lvl1pPr algn="r">
              <a:defRPr sz="1200"/>
            </a:lvl1pPr>
          </a:lstStyle>
          <a:p>
            <a:fld id="{491E4C09-AEC0-40D3-96EF-133920638E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7294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883" cy="495287"/>
          </a:xfrm>
          <a:prstGeom prst="rect">
            <a:avLst/>
          </a:prstGeom>
        </p:spPr>
        <p:txBody>
          <a:bodyPr vert="horz" lIns="90745" tIns="45373" rIns="90745" bIns="45373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08" y="1"/>
            <a:ext cx="2918883" cy="495287"/>
          </a:xfrm>
          <a:prstGeom prst="rect">
            <a:avLst/>
          </a:prstGeom>
        </p:spPr>
        <p:txBody>
          <a:bodyPr vert="horz" lIns="90745" tIns="45373" rIns="90745" bIns="45373" rtlCol="0"/>
          <a:lstStyle>
            <a:lvl1pPr algn="r">
              <a:defRPr sz="1200"/>
            </a:lvl1pPr>
          </a:lstStyle>
          <a:p>
            <a:fld id="{2E855A5D-4B4B-4ED9-99FA-0773C95953F5}" type="datetimeFigureOut">
              <a:rPr lang="fr-FR" smtClean="0"/>
              <a:t>03/03/2025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45" tIns="45373" rIns="90745" bIns="45373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106" y="4747819"/>
            <a:ext cx="5389554" cy="3885009"/>
          </a:xfrm>
          <a:prstGeom prst="rect">
            <a:avLst/>
          </a:prstGeom>
        </p:spPr>
        <p:txBody>
          <a:bodyPr vert="horz" lIns="90745" tIns="45373" rIns="90745" bIns="45373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371026"/>
            <a:ext cx="2918883" cy="495287"/>
          </a:xfrm>
          <a:prstGeom prst="rect">
            <a:avLst/>
          </a:prstGeom>
        </p:spPr>
        <p:txBody>
          <a:bodyPr vert="horz" lIns="90745" tIns="45373" rIns="90745" bIns="45373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08" y="9371026"/>
            <a:ext cx="2918883" cy="495287"/>
          </a:xfrm>
          <a:prstGeom prst="rect">
            <a:avLst/>
          </a:prstGeom>
        </p:spPr>
        <p:txBody>
          <a:bodyPr vert="horz" lIns="90745" tIns="45373" rIns="90745" bIns="45373" rtlCol="0" anchor="b"/>
          <a:lstStyle>
            <a:lvl1pPr algn="r">
              <a:defRPr sz="1200"/>
            </a:lvl1pPr>
          </a:lstStyle>
          <a:p>
            <a:fld id="{186868A0-A924-443E-87F2-0145CC1529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692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630041-AECE-486A-B11C-54C916381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3F24EFB-F8A8-4E5A-AA14-39E9D05925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8AA91C-63D7-465B-A5D9-BE10B20A8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95F1-69E3-48CB-A2C9-40CD2E9522B4}" type="datetime1">
              <a:rPr lang="fr-FR" smtClean="0"/>
              <a:t>03/03/2025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E498E5-1D96-4323-9333-801A33850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630117-A5C9-452B-BDCF-97C954149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7147-12A6-4B87-83A0-78D3C50D4F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5720683"/>
      </p:ext>
    </p:extLst>
  </p:cSld>
  <p:clrMapOvr>
    <a:masterClrMapping/>
  </p:clrMapOvr>
  <p:transition spd="med" advClick="0"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8BF159-60CF-49BA-94FE-FB07F9DD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0723596-4743-4346-A8FC-4803DCBC75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9D5D07-A49F-468E-A1FC-EB6B15168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A4B8E-F7F0-42F5-A5B7-EB01F47D7BC6}" type="datetime1">
              <a:rPr lang="fr-FR" smtClean="0"/>
              <a:t>03/03/2025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44B544-7E93-4688-9033-99F99EF41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F0494F-A4E7-48D4-B9D6-B00BFA74C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7147-12A6-4B87-83A0-78D3C50D4F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1410184"/>
      </p:ext>
    </p:extLst>
  </p:cSld>
  <p:clrMapOvr>
    <a:masterClrMapping/>
  </p:clrMapOvr>
  <p:transition spd="med" advClick="0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9F4844B-0E83-4542-92C8-5AC6684554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0AC8D72-43AE-47F7-BBDD-0925AC4207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425C66-A496-4D11-90DB-54012A05E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4AE93-F938-4756-ACDB-6088692BF5B6}" type="datetime1">
              <a:rPr lang="fr-FR" smtClean="0"/>
              <a:t>03/03/2025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A0D892-0FD1-4415-A487-AD178F4B8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E33B6A-CEAE-48B1-B5BC-151B23CCE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7147-12A6-4B87-83A0-78D3C50D4F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1891293"/>
      </p:ext>
    </p:extLst>
  </p:cSld>
  <p:clrMapOvr>
    <a:masterClrMapping/>
  </p:clrMapOvr>
  <p:transition spd="med" advClick="0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E43DF8-3B9C-4822-B781-C33008E3A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D381B9-CADA-44EE-A76C-5FD893C09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6F900E-E819-4C01-88B5-B9D6CBD13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2A9A-0C6C-4BD9-9B36-A168A676BDFB}" type="datetime1">
              <a:rPr lang="fr-FR" smtClean="0"/>
              <a:t>03/03/2025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314306-7880-43D9-82B7-D567B0BA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2DD293-C35F-4422-BB1F-F9690E148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Dossier En Quête de Vert - VAL’HOR, Septembre 2018</a:t>
            </a:r>
          </a:p>
        </p:txBody>
      </p:sp>
    </p:spTree>
    <p:extLst>
      <p:ext uri="{BB962C8B-B14F-4D97-AF65-F5344CB8AC3E}">
        <p14:creationId xmlns:p14="http://schemas.microsoft.com/office/powerpoint/2010/main" val="3878835515"/>
      </p:ext>
    </p:extLst>
  </p:cSld>
  <p:clrMapOvr>
    <a:masterClrMapping/>
  </p:clrMapOvr>
  <p:transition spd="med" advClick="0"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5D1861-EF54-4BB1-921C-053A65C95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B607597-13A1-445D-9F00-51CF24E6F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4F6123-2369-43FF-AC36-BB72634FA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36258-BA21-4DE5-AD03-9236A7C5921E}" type="datetime1">
              <a:rPr lang="fr-FR" smtClean="0"/>
              <a:t>03/03/2025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6AA24D-8434-4716-BC39-D424C7BBE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F494A1-C192-4362-8FB1-14683C3CE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7147-12A6-4B87-83A0-78D3C50D4F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121266"/>
      </p:ext>
    </p:extLst>
  </p:cSld>
  <p:clrMapOvr>
    <a:masterClrMapping/>
  </p:clrMapOvr>
  <p:transition spd="med" advClick="0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60DEBD-D0AA-405E-B579-C33665BFB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A193CA-6438-48FB-81ED-DEA4D0C6B7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322B0DC-16B4-4928-88C3-8226397CD4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1B747C9-CFEF-4ABF-BD0E-874BD0D88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D2089-200D-4B1D-8139-D12655B8CAB1}" type="datetime1">
              <a:rPr lang="fr-FR" smtClean="0"/>
              <a:t>03/03/2025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D83C0AC-F33F-4123-A1D7-6AEC33E5C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90FC22F-BA2B-4915-AE64-C5A228A33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7147-12A6-4B87-83A0-78D3C50D4F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1706784"/>
      </p:ext>
    </p:extLst>
  </p:cSld>
  <p:clrMapOvr>
    <a:masterClrMapping/>
  </p:clrMapOvr>
  <p:transition spd="med" advClick="0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826305-31D6-469A-BAFC-75988FDCE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1CEBBCD-7E10-44F4-B714-103163077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032395B-3EB8-4AA4-9D3E-D6F066442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210AB77-F549-47E1-AFB2-119D1B2D8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6A4CFF4-D0DA-4E79-8DFA-DA06C49943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A2F424E-AA86-4B80-9A1D-3CBB6A8AD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2B95A-1679-47DF-8C98-57CEECE8057E}" type="datetime1">
              <a:rPr lang="fr-FR" smtClean="0"/>
              <a:t>03/03/2025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0EB705B-B411-41FA-9C6A-6D9C095B7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EC54939-DD94-4776-AF29-9F4BF5847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7147-12A6-4B87-83A0-78D3C50D4F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6230657"/>
      </p:ext>
    </p:extLst>
  </p:cSld>
  <p:clrMapOvr>
    <a:masterClrMapping/>
  </p:clrMapOvr>
  <p:transition spd="med" advClick="0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A5FF41-1BAC-45CE-9128-74BCE32AC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ECFFAD8-1197-4858-8975-61AB8E28F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F9D4-5C81-4918-9849-E7C1105F9775}" type="datetime1">
              <a:rPr lang="fr-FR" smtClean="0"/>
              <a:t>03/03/2025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7CAA982-669C-42F4-B76F-475AD7F74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41E9C7C-6D96-4A8B-9BCE-F2A5A0B90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7147-12A6-4B87-83A0-78D3C50D4F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6644093"/>
      </p:ext>
    </p:extLst>
  </p:cSld>
  <p:clrMapOvr>
    <a:masterClrMapping/>
  </p:clrMapOvr>
  <p:transition spd="med" advClick="0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70C9FAB-75C5-442D-8093-91F6FDAB5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B07B-FF4A-45E5-80BD-85FEB7BA432A}" type="datetime1">
              <a:rPr lang="fr-FR" smtClean="0"/>
              <a:t>03/03/2025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56D6B00-FFDD-4234-B731-464F46935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EB7459-503A-4686-BB8C-9D5E34A2F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Dossier En Quête de Vert - VAL’HOR, Septembre 2018</a:t>
            </a:r>
          </a:p>
        </p:txBody>
      </p:sp>
    </p:spTree>
    <p:extLst>
      <p:ext uri="{BB962C8B-B14F-4D97-AF65-F5344CB8AC3E}">
        <p14:creationId xmlns:p14="http://schemas.microsoft.com/office/powerpoint/2010/main" val="1018936081"/>
      </p:ext>
    </p:extLst>
  </p:cSld>
  <p:clrMapOvr>
    <a:masterClrMapping/>
  </p:clrMapOvr>
  <p:transition spd="med" advClick="0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4168B8-0C37-4159-B2FD-8EE5D7D5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FCC1BB-7ADA-4AC1-BD23-A626946B7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7BF0AA-C384-421B-8788-548256224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7A03102-5F9A-4990-B959-E402C572C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48C2F-BD95-4746-8D13-ACB496AEBEBA}" type="datetime1">
              <a:rPr lang="fr-FR" smtClean="0"/>
              <a:t>03/03/2025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B75A1EA-E991-48F1-B49B-94E5C97D1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AF6110F-E8E5-4AD3-AA0E-1B4414C7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7147-12A6-4B87-83A0-78D3C50D4F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5431877"/>
      </p:ext>
    </p:extLst>
  </p:cSld>
  <p:clrMapOvr>
    <a:masterClrMapping/>
  </p:clrMapOvr>
  <p:transition spd="med" advClick="0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B213C5-50AE-4697-9528-09E9B9ABE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574FD50-BEB7-46CE-AB02-A0371D55CC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95C35A-9A0F-431E-992B-BC01E54AC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09724F-CEBB-4F97-A3F1-8027FE80F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D702-6B1C-41FA-901A-6A8C3EE9AF38}" type="datetime1">
              <a:rPr lang="fr-FR" smtClean="0"/>
              <a:t>03/03/2025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4CAB84-FCBC-49EA-B64B-DC5CB7BC2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3E708BE-F91D-41D9-A19A-D4D3ACB2A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7147-12A6-4B87-83A0-78D3C50D4F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6611331"/>
      </p:ext>
    </p:extLst>
  </p:cSld>
  <p:clrMapOvr>
    <a:masterClrMapping/>
  </p:clrMapOvr>
  <p:transition spd="med" advClick="0"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9D70E5E-7AF6-42A2-B97D-4A380E9B5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BFA959-8F43-46CB-9F97-35D540DC6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AF3175-4958-4F9D-BA6D-FFB7A6134F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73D06-000F-4F0C-B7BF-A9157D461292}" type="datetime1">
              <a:rPr lang="fr-FR" smtClean="0"/>
              <a:t>03/03/2025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352286-7381-4047-BB2C-A1559CE49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5E4CF2-0055-49DE-B812-5C0064C1F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Dossier En Quête de Vert - VAL’HOR, Septembre 2018</a:t>
            </a:r>
          </a:p>
        </p:txBody>
      </p:sp>
    </p:spTree>
    <p:extLst>
      <p:ext uri="{BB962C8B-B14F-4D97-AF65-F5344CB8AC3E}">
        <p14:creationId xmlns:p14="http://schemas.microsoft.com/office/powerpoint/2010/main" val="157210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 advTm="3000"/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JPG"/><Relationship Id="rId4" Type="http://schemas.openxmlformats.org/officeDocument/2006/relationships/image" Target="../media/image2.png"/><Relationship Id="rId9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2.wdp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2.png"/><Relationship Id="rId4" Type="http://schemas.openxmlformats.org/officeDocument/2006/relationships/chart" Target="../charts/chart2.xml"/><Relationship Id="rId9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3.wdp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chart" Target="../charts/chart3.xml"/><Relationship Id="rId9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4.wdp"/><Relationship Id="rId7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chart" Target="../charts/chart4.xml"/><Relationship Id="rId9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hdphoto" Target="../media/hdphoto5.wdp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lhor.fr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tivation-110-bpm-14344LiteSaturation">
            <a:hlinkClick r:id="" action="ppaction://media"/>
            <a:extLst>
              <a:ext uri="{FF2B5EF4-FFF2-40B4-BE49-F238E27FC236}">
                <a16:creationId xmlns:a16="http://schemas.microsoft.com/office/drawing/2014/main" id="{AFC853BB-598D-AF41-0C7A-CAD7EA925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456" y="3022599"/>
            <a:ext cx="406400" cy="4064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EE566DB-E34F-2D37-099A-A805BA8C9200}"/>
              </a:ext>
            </a:extLst>
          </p:cNvPr>
          <p:cNvSpPr txBox="1"/>
          <p:nvPr/>
        </p:nvSpPr>
        <p:spPr>
          <a:xfrm>
            <a:off x="148856" y="4780980"/>
            <a:ext cx="2790000" cy="667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fr-FR" sz="1600" kern="1200" dirty="0">
                <a:solidFill>
                  <a:schemeClr val="tx1"/>
                </a:solidFill>
                <a:latin typeface="Montserrat" panose="00000500000000000000" pitchFamily="50" charset="0"/>
              </a:rPr>
              <a:t>Mars 2025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7E6B6D-2F84-4166-9F4D-FFA0E0860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0424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540AD87-30B2-4359-A33A-86D9F59E3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4904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411CC74-416E-4F21-A559-C8B7905D9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3479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39EA5EB-E346-5373-1386-E2AB63C1E6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6654"/>
          <a:stretch/>
        </p:blipFill>
        <p:spPr>
          <a:xfrm>
            <a:off x="3490220" y="-1"/>
            <a:ext cx="2789812" cy="222504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DA415D8-FB86-A780-AC76-D3A19847DE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8" r="28098"/>
          <a:stretch/>
        </p:blipFill>
        <p:spPr>
          <a:xfrm>
            <a:off x="6348425" y="2339"/>
            <a:ext cx="2790000" cy="22250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9E24BBF-094F-BA53-8C20-19C82739F63E}"/>
              </a:ext>
            </a:extLst>
          </p:cNvPr>
          <p:cNvSpPr/>
          <p:nvPr/>
        </p:nvSpPr>
        <p:spPr>
          <a:xfrm>
            <a:off x="3489842" y="2325125"/>
            <a:ext cx="2790000" cy="22250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FB341FC-8B83-4B45-DDB5-52DE553D81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" r="6374"/>
          <a:stretch/>
        </p:blipFill>
        <p:spPr>
          <a:xfrm>
            <a:off x="6348425" y="2332897"/>
            <a:ext cx="2790000" cy="22248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5F2836A-77FE-C8BC-69F7-CB8D0D9E49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4" b="3404"/>
          <a:stretch/>
        </p:blipFill>
        <p:spPr>
          <a:xfrm>
            <a:off x="3490031" y="4632959"/>
            <a:ext cx="2789811" cy="222504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21CE1B8-A3D5-FE7E-C171-E208E089BA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1" r="18191"/>
          <a:stretch/>
        </p:blipFill>
        <p:spPr>
          <a:xfrm>
            <a:off x="6354186" y="4630861"/>
            <a:ext cx="2789814" cy="2224800"/>
          </a:xfrm>
          <a:prstGeom prst="rect">
            <a:avLst/>
          </a:prstGeom>
        </p:spPr>
      </p:pic>
      <p:pic>
        <p:nvPicPr>
          <p:cNvPr id="13" name="Image 12" descr="Une image contenant Police, texte, Graphique, capture d’écran&#10;&#10;Description générée automatiquement">
            <a:extLst>
              <a:ext uri="{FF2B5EF4-FFF2-40B4-BE49-F238E27FC236}">
                <a16:creationId xmlns:a16="http://schemas.microsoft.com/office/drawing/2014/main" id="{039D6299-8301-3877-1432-0F6996207B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6" r="2363" b="-4"/>
          <a:stretch/>
        </p:blipFill>
        <p:spPr>
          <a:xfrm>
            <a:off x="3558613" y="2378132"/>
            <a:ext cx="2789812" cy="220861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3218041-BD2A-E2F7-9088-DFC4588E4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72" y="2316478"/>
            <a:ext cx="3340987" cy="2225041"/>
          </a:xfr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/>
          <a:p>
            <a:pPr defTabSz="914400"/>
            <a:r>
              <a:rPr lang="fr-FR" sz="2000" kern="1200" dirty="0">
                <a:solidFill>
                  <a:schemeClr val="tx1"/>
                </a:solidFill>
                <a:latin typeface="Montserrat" panose="00000500000000000000" pitchFamily="50" charset="0"/>
              </a:rPr>
              <a:t>STATISTIQUE AGRICOLE ANNUELLE</a:t>
            </a:r>
            <a:br>
              <a:rPr lang="fr-FR" sz="2350" kern="1200" dirty="0">
                <a:solidFill>
                  <a:schemeClr val="tx1"/>
                </a:solidFill>
                <a:latin typeface="Montserrat" panose="00000500000000000000" pitchFamily="50" charset="0"/>
              </a:rPr>
            </a:br>
            <a:br>
              <a:rPr lang="fr-FR" sz="2350" kern="1200" dirty="0">
                <a:solidFill>
                  <a:schemeClr val="tx1"/>
                </a:solidFill>
                <a:latin typeface="Montserrat" panose="00000500000000000000" pitchFamily="50" charset="0"/>
              </a:rPr>
            </a:br>
            <a:r>
              <a:rPr lang="fr-FR" sz="2000" dirty="0">
                <a:latin typeface="Montserrat" panose="00000500000000000000" pitchFamily="50" charset="0"/>
              </a:rPr>
              <a:t>Superficie maximum occupée par l’horticulture et la pépinière ornementales</a:t>
            </a:r>
            <a:endParaRPr lang="fr-FR" sz="2350" kern="1200" dirty="0">
              <a:solidFill>
                <a:schemeClr val="tx1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465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8367" numSld="14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FF72A5B0-2DA7-79F9-722B-5690C012C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r="4000"/>
          <a:stretch/>
        </p:blipFill>
        <p:spPr>
          <a:xfrm>
            <a:off x="491932" y="605082"/>
            <a:ext cx="1440000" cy="1440000"/>
          </a:xfrm>
          <a:prstGeom prst="flowChartConnector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9D453BF-E27F-4DC0-3898-C588971491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3" r="30633"/>
          <a:stretch/>
        </p:blipFill>
        <p:spPr>
          <a:xfrm>
            <a:off x="795131" y="2292709"/>
            <a:ext cx="900000" cy="900000"/>
          </a:xfrm>
          <a:prstGeom prst="flowChartConnector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EC2364CE-1B5F-7B61-1CBA-E553D7DF04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2" r="15212"/>
          <a:stretch/>
        </p:blipFill>
        <p:spPr>
          <a:xfrm>
            <a:off x="795131" y="3440336"/>
            <a:ext cx="900000" cy="900000"/>
          </a:xfrm>
          <a:prstGeom prst="flowChartConnector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BCF091D-AADE-0122-A11C-B8F7A6B52E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" r="7209"/>
          <a:stretch/>
        </p:blipFill>
        <p:spPr>
          <a:xfrm>
            <a:off x="795131" y="4587962"/>
            <a:ext cx="900000" cy="900000"/>
          </a:xfrm>
          <a:prstGeom prst="flowChartConnector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5866E5BE-A85B-1ED7-9085-9AE900CDE0F8}"/>
              </a:ext>
            </a:extLst>
          </p:cNvPr>
          <p:cNvSpPr txBox="1"/>
          <p:nvPr/>
        </p:nvSpPr>
        <p:spPr>
          <a:xfrm>
            <a:off x="2170537" y="896930"/>
            <a:ext cx="6434140" cy="74427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3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BULBICULTURE</a:t>
            </a:r>
          </a:p>
          <a:p>
            <a:pPr algn="l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(bulbes, oignons, tubercules, rhizomes et griffes)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4DFD4F-18D2-DF31-9613-D585B2045F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3" r="24633"/>
          <a:stretch/>
        </p:blipFill>
        <p:spPr>
          <a:xfrm>
            <a:off x="795131" y="5735588"/>
            <a:ext cx="900000" cy="900000"/>
          </a:xfrm>
          <a:prstGeom prst="flowChartConnector">
            <a:avLst/>
          </a:prstGeom>
        </p:spPr>
      </p:pic>
      <p:sp useBgFill="1">
        <p:nvSpPr>
          <p:cNvPr id="8" name="Rectangle : coins arrondis 7">
            <a:extLst>
              <a:ext uri="{FF2B5EF4-FFF2-40B4-BE49-F238E27FC236}">
                <a16:creationId xmlns:a16="http://schemas.microsoft.com/office/drawing/2014/main" id="{9ED5C81E-4254-991F-548A-F5270CF05FBC}"/>
              </a:ext>
            </a:extLst>
          </p:cNvPr>
          <p:cNvSpPr/>
          <p:nvPr/>
        </p:nvSpPr>
        <p:spPr>
          <a:xfrm>
            <a:off x="2403019" y="2436753"/>
            <a:ext cx="2520000" cy="64800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90500" algn="ctr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fr-FR" sz="2000" b="1" dirty="0">
                <a:solidFill>
                  <a:schemeClr val="bg1"/>
                </a:solidFill>
                <a:latin typeface="Montserrat" panose="00000500000000000000" pitchFamily="50" charset="0"/>
              </a:rPr>
              <a:t>2013-2018 : -7%</a:t>
            </a:r>
          </a:p>
        </p:txBody>
      </p:sp>
      <p:sp useBgFill="1">
        <p:nvSpPr>
          <p:cNvPr id="9" name="Rectangle : coins arrondis 8">
            <a:extLst>
              <a:ext uri="{FF2B5EF4-FFF2-40B4-BE49-F238E27FC236}">
                <a16:creationId xmlns:a16="http://schemas.microsoft.com/office/drawing/2014/main" id="{07E0EB1C-B617-D6CC-0EA9-8A59AE7E7BD1}"/>
              </a:ext>
            </a:extLst>
          </p:cNvPr>
          <p:cNvSpPr/>
          <p:nvPr/>
        </p:nvSpPr>
        <p:spPr>
          <a:xfrm>
            <a:off x="5302547" y="2436753"/>
            <a:ext cx="2520000" cy="64800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90500" algn="ctr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fr-FR" b="1" dirty="0">
                <a:solidFill>
                  <a:schemeClr val="bg1"/>
                </a:solidFill>
                <a:latin typeface="Montserrat" panose="00000500000000000000" pitchFamily="50" charset="0"/>
              </a:rPr>
              <a:t>2018-2023 : -1%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ABE5ECD4-6D4C-BE00-6500-54AC220C99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0953211"/>
              </p:ext>
            </p:extLst>
          </p:nvPr>
        </p:nvGraphicFramePr>
        <p:xfrm>
          <a:off x="2000417" y="3429000"/>
          <a:ext cx="6604260" cy="3184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AF87F28D-089B-E4B9-B39C-1CCFE97C6A9C}"/>
              </a:ext>
            </a:extLst>
          </p:cNvPr>
          <p:cNvSpPr txBox="1"/>
          <p:nvPr/>
        </p:nvSpPr>
        <p:spPr>
          <a:xfrm>
            <a:off x="2342165" y="1888774"/>
            <a:ext cx="581950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00" b="1" dirty="0">
                <a:solidFill>
                  <a:schemeClr val="bg1"/>
                </a:solidFill>
                <a:latin typeface="Montserrat" panose="00000500000000000000" pitchFamily="50" charset="0"/>
              </a:rPr>
              <a:t>Taux de croissance annuels moyens </a:t>
            </a: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3866849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Graphic spid="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 l="-57000" r="-5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FDE014-8580-7D25-313E-E5DFC2DE9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B0F9A88-D086-F4F6-DB15-E6119EDFE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A3D62EF-1358-91CB-4F12-53F674D53149}"/>
              </a:ext>
            </a:extLst>
          </p:cNvPr>
          <p:cNvSpPr txBox="1"/>
          <p:nvPr/>
        </p:nvSpPr>
        <p:spPr>
          <a:xfrm>
            <a:off x="2170537" y="896930"/>
            <a:ext cx="6434140" cy="74427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3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PEPINIERES</a:t>
            </a:r>
          </a:p>
          <a:p>
            <a:pPr algn="l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endParaRPr lang="fr-FR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 useBgFill="1">
        <p:nvSpPr>
          <p:cNvPr id="8" name="Rectangle : coins arrondis 7">
            <a:extLst>
              <a:ext uri="{FF2B5EF4-FFF2-40B4-BE49-F238E27FC236}">
                <a16:creationId xmlns:a16="http://schemas.microsoft.com/office/drawing/2014/main" id="{06389979-9E77-A895-BA8F-079800BAA754}"/>
              </a:ext>
            </a:extLst>
          </p:cNvPr>
          <p:cNvSpPr/>
          <p:nvPr/>
        </p:nvSpPr>
        <p:spPr>
          <a:xfrm>
            <a:off x="2423824" y="2404846"/>
            <a:ext cx="2520000" cy="64800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90500" algn="ctr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fr-FR" sz="2000" b="1" dirty="0">
                <a:solidFill>
                  <a:schemeClr val="bg1"/>
                </a:solidFill>
                <a:latin typeface="Montserrat" panose="00000500000000000000" pitchFamily="50" charset="0"/>
              </a:rPr>
              <a:t>2013-2018 : -10%</a:t>
            </a:r>
          </a:p>
        </p:txBody>
      </p:sp>
      <p:sp useBgFill="1">
        <p:nvSpPr>
          <p:cNvPr id="9" name="Rectangle : coins arrondis 8">
            <a:extLst>
              <a:ext uri="{FF2B5EF4-FFF2-40B4-BE49-F238E27FC236}">
                <a16:creationId xmlns:a16="http://schemas.microsoft.com/office/drawing/2014/main" id="{AF84EA46-329B-C00F-ACD0-D58A5820857F}"/>
              </a:ext>
            </a:extLst>
          </p:cNvPr>
          <p:cNvSpPr/>
          <p:nvPr/>
        </p:nvSpPr>
        <p:spPr>
          <a:xfrm>
            <a:off x="5362286" y="2404846"/>
            <a:ext cx="2520000" cy="64800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90500" algn="ctr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fr-FR" b="1" dirty="0">
                <a:solidFill>
                  <a:schemeClr val="bg1"/>
                </a:solidFill>
                <a:latin typeface="Montserrat" panose="00000500000000000000" pitchFamily="50" charset="0"/>
              </a:rPr>
              <a:t>2018-2023 : -5%</a:t>
            </a: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D1AFE31D-99B8-4716-9C28-016B354BF1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9146919"/>
              </p:ext>
            </p:extLst>
          </p:nvPr>
        </p:nvGraphicFramePr>
        <p:xfrm>
          <a:off x="1998677" y="3346959"/>
          <a:ext cx="6606000" cy="31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39EE45C5-B67B-E48C-1AB1-4BDE047EA6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r="4000"/>
          <a:stretch/>
        </p:blipFill>
        <p:spPr>
          <a:xfrm>
            <a:off x="795131" y="658028"/>
            <a:ext cx="900000" cy="900000"/>
          </a:xfrm>
          <a:prstGeom prst="flowChartConnector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C8A2453-2208-634D-F18A-13AC7625CE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3" r="30633"/>
          <a:stretch/>
        </p:blipFill>
        <p:spPr>
          <a:xfrm>
            <a:off x="565363" y="1805654"/>
            <a:ext cx="1440000" cy="1440000"/>
          </a:xfrm>
          <a:prstGeom prst="flowChartConnector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98E93C2-699F-377D-DC59-546582D09F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2" r="15212"/>
          <a:stretch/>
        </p:blipFill>
        <p:spPr>
          <a:xfrm>
            <a:off x="795131" y="3440336"/>
            <a:ext cx="900000" cy="900000"/>
          </a:xfrm>
          <a:prstGeom prst="flowChartConnector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902B2A9-FF06-2613-4C97-180D6DCC18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" r="7209"/>
          <a:stretch/>
        </p:blipFill>
        <p:spPr>
          <a:xfrm>
            <a:off x="795131" y="4587962"/>
            <a:ext cx="900000" cy="900000"/>
          </a:xfrm>
          <a:prstGeom prst="flowChartConnector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6E554FF-6644-3A93-0935-B38A3F8D1D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3" r="24633"/>
          <a:stretch/>
        </p:blipFill>
        <p:spPr>
          <a:xfrm>
            <a:off x="795131" y="5735588"/>
            <a:ext cx="900000" cy="900000"/>
          </a:xfrm>
          <a:prstGeom prst="flowChartConnector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68BBB24-9CC7-131A-5D0E-846E8426E226}"/>
              </a:ext>
            </a:extLst>
          </p:cNvPr>
          <p:cNvSpPr txBox="1"/>
          <p:nvPr/>
        </p:nvSpPr>
        <p:spPr>
          <a:xfrm>
            <a:off x="2391924" y="1837339"/>
            <a:ext cx="581950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00" b="1" dirty="0">
                <a:solidFill>
                  <a:schemeClr val="bg1"/>
                </a:solidFill>
                <a:latin typeface="Montserrat" panose="00000500000000000000" pitchFamily="50" charset="0"/>
              </a:rPr>
              <a:t>Taux de croissance annuels moyens </a:t>
            </a: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2351623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Graphic spid="3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8DD0BF-AD62-461D-AB1F-DA58A66AE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60AD8-9482-3339-CE4B-46BD8D8C0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539FD9D5-B416-73A2-3E9D-C22D671B2CB0}"/>
              </a:ext>
            </a:extLst>
          </p:cNvPr>
          <p:cNvSpPr txBox="1"/>
          <p:nvPr/>
        </p:nvSpPr>
        <p:spPr>
          <a:xfrm>
            <a:off x="2170537" y="896930"/>
            <a:ext cx="6434140" cy="74427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3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FLEURS ET FEUILLAGES COUPES</a:t>
            </a:r>
          </a:p>
          <a:p>
            <a:pPr algn="l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endParaRPr lang="fr-FR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 useBgFill="1">
        <p:nvSpPr>
          <p:cNvPr id="8" name="Rectangle : coins arrondis 7">
            <a:extLst>
              <a:ext uri="{FF2B5EF4-FFF2-40B4-BE49-F238E27FC236}">
                <a16:creationId xmlns:a16="http://schemas.microsoft.com/office/drawing/2014/main" id="{89DAA934-1123-196C-452C-40E88CCD8277}"/>
              </a:ext>
            </a:extLst>
          </p:cNvPr>
          <p:cNvSpPr/>
          <p:nvPr/>
        </p:nvSpPr>
        <p:spPr>
          <a:xfrm>
            <a:off x="2530547" y="2663908"/>
            <a:ext cx="2520000" cy="64800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90500" algn="ctr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fr-FR" sz="2000" b="1" dirty="0">
                <a:solidFill>
                  <a:schemeClr val="bg1"/>
                </a:solidFill>
                <a:latin typeface="Montserrat" panose="00000500000000000000" pitchFamily="50" charset="0"/>
              </a:rPr>
              <a:t>2013-2018 : -5%</a:t>
            </a:r>
          </a:p>
        </p:txBody>
      </p:sp>
      <p:sp useBgFill="1">
        <p:nvSpPr>
          <p:cNvPr id="9" name="Rectangle : coins arrondis 8">
            <a:extLst>
              <a:ext uri="{FF2B5EF4-FFF2-40B4-BE49-F238E27FC236}">
                <a16:creationId xmlns:a16="http://schemas.microsoft.com/office/drawing/2014/main" id="{48CE704A-9253-597A-DFFA-3AFE73ACFAB4}"/>
              </a:ext>
            </a:extLst>
          </p:cNvPr>
          <p:cNvSpPr/>
          <p:nvPr/>
        </p:nvSpPr>
        <p:spPr>
          <a:xfrm>
            <a:off x="5554547" y="2663908"/>
            <a:ext cx="2520000" cy="64800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90500" algn="ctr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fr-FR" b="1" dirty="0">
                <a:solidFill>
                  <a:schemeClr val="bg1"/>
                </a:solidFill>
                <a:latin typeface="Montserrat" panose="00000500000000000000" pitchFamily="50" charset="0"/>
              </a:rPr>
              <a:t>2018-2023 : -2%</a:t>
            </a:r>
          </a:p>
        </p:txBody>
      </p:sp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520A362B-DDB0-4FEB-AAF6-05226619FB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9157333"/>
              </p:ext>
            </p:extLst>
          </p:nvPr>
        </p:nvGraphicFramePr>
        <p:xfrm>
          <a:off x="2084607" y="3440336"/>
          <a:ext cx="6606000" cy="31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5018B8E4-2C92-DC1B-7DE4-C8599DB537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r="4000"/>
          <a:stretch/>
        </p:blipFill>
        <p:spPr>
          <a:xfrm>
            <a:off x="795131" y="658028"/>
            <a:ext cx="900000" cy="900000"/>
          </a:xfrm>
          <a:prstGeom prst="flowChartConnector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6C68E72-9F34-073D-364E-643ACB326D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3" r="32533"/>
          <a:stretch/>
        </p:blipFill>
        <p:spPr>
          <a:xfrm>
            <a:off x="835363" y="1780440"/>
            <a:ext cx="900000" cy="900000"/>
          </a:xfrm>
          <a:prstGeom prst="flowChartConnector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6C2CA9F-E9BC-BF5C-B3C4-594A0BE4B7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2" r="15212"/>
          <a:stretch/>
        </p:blipFill>
        <p:spPr>
          <a:xfrm>
            <a:off x="565363" y="2914201"/>
            <a:ext cx="1440000" cy="1440000"/>
          </a:xfrm>
          <a:prstGeom prst="flowChartConnector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75074D3-64D4-B8CB-A58B-0041FB27CE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" r="7209"/>
          <a:stretch/>
        </p:blipFill>
        <p:spPr>
          <a:xfrm>
            <a:off x="795131" y="4587962"/>
            <a:ext cx="900000" cy="900000"/>
          </a:xfrm>
          <a:prstGeom prst="flowChartConnector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543AE71-FFEF-DB04-1865-89EAB14261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3" r="24633"/>
          <a:stretch/>
        </p:blipFill>
        <p:spPr>
          <a:xfrm>
            <a:off x="795131" y="5735588"/>
            <a:ext cx="900000" cy="900000"/>
          </a:xfrm>
          <a:prstGeom prst="flowChartConnector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CBD981E-0219-DC40-48A9-FE2D2D1EF7C6}"/>
              </a:ext>
            </a:extLst>
          </p:cNvPr>
          <p:cNvSpPr txBox="1"/>
          <p:nvPr/>
        </p:nvSpPr>
        <p:spPr>
          <a:xfrm>
            <a:off x="2391924" y="1837339"/>
            <a:ext cx="581950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00" b="1" dirty="0">
                <a:solidFill>
                  <a:schemeClr val="bg1"/>
                </a:solidFill>
                <a:latin typeface="Montserrat" panose="00000500000000000000" pitchFamily="50" charset="0"/>
              </a:rPr>
              <a:t>Taux de croissance annuels moyens </a:t>
            </a: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2830238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Graphic spid="2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B08ACD-0372-DEE6-5E71-CD8409318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BA4DDF-4E00-E897-844F-16C3C47B0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D464A40-C577-BF2E-2BAF-781F6BB4C798}"/>
              </a:ext>
            </a:extLst>
          </p:cNvPr>
          <p:cNvSpPr txBox="1"/>
          <p:nvPr/>
        </p:nvSpPr>
        <p:spPr>
          <a:xfrm>
            <a:off x="2170537" y="896930"/>
            <a:ext cx="6434140" cy="74427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3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PLANTES EN POTS FLEURIES ET PLANTES VERTES</a:t>
            </a:r>
            <a:endParaRPr lang="fr-FR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 useBgFill="1">
        <p:nvSpPr>
          <p:cNvPr id="8" name="Rectangle : coins arrondis 7">
            <a:extLst>
              <a:ext uri="{FF2B5EF4-FFF2-40B4-BE49-F238E27FC236}">
                <a16:creationId xmlns:a16="http://schemas.microsoft.com/office/drawing/2014/main" id="{0911312A-0ABC-01E1-9F08-43E35B6D3B68}"/>
              </a:ext>
            </a:extLst>
          </p:cNvPr>
          <p:cNvSpPr/>
          <p:nvPr/>
        </p:nvSpPr>
        <p:spPr>
          <a:xfrm>
            <a:off x="2530547" y="2663908"/>
            <a:ext cx="2520000" cy="64800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90500" algn="ctr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fr-FR" sz="2000" b="1" dirty="0">
                <a:solidFill>
                  <a:schemeClr val="bg1"/>
                </a:solidFill>
                <a:latin typeface="Montserrat" panose="00000500000000000000" pitchFamily="50" charset="0"/>
              </a:rPr>
              <a:t>2013-2018 : -8%</a:t>
            </a:r>
          </a:p>
        </p:txBody>
      </p:sp>
      <p:sp useBgFill="1">
        <p:nvSpPr>
          <p:cNvPr id="9" name="Rectangle : coins arrondis 8">
            <a:extLst>
              <a:ext uri="{FF2B5EF4-FFF2-40B4-BE49-F238E27FC236}">
                <a16:creationId xmlns:a16="http://schemas.microsoft.com/office/drawing/2014/main" id="{C8098AC4-70DC-09B2-88AC-F9677D3ED282}"/>
              </a:ext>
            </a:extLst>
          </p:cNvPr>
          <p:cNvSpPr/>
          <p:nvPr/>
        </p:nvSpPr>
        <p:spPr>
          <a:xfrm>
            <a:off x="5554547" y="2663908"/>
            <a:ext cx="2520000" cy="64800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90500" algn="ctr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fr-FR" b="1" dirty="0">
                <a:solidFill>
                  <a:schemeClr val="bg1"/>
                </a:solidFill>
                <a:latin typeface="Montserrat" panose="00000500000000000000" pitchFamily="50" charset="0"/>
              </a:rPr>
              <a:t>2018-2023 : -4%</a:t>
            </a: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0EF27174-44D8-400F-AD05-092571E90E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398457"/>
              </p:ext>
            </p:extLst>
          </p:nvPr>
        </p:nvGraphicFramePr>
        <p:xfrm>
          <a:off x="2084607" y="3449588"/>
          <a:ext cx="6606000" cy="31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B25A6891-2ABE-4382-4B4E-D25DFD1754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r="4000"/>
          <a:stretch/>
        </p:blipFill>
        <p:spPr>
          <a:xfrm>
            <a:off x="795131" y="658028"/>
            <a:ext cx="900000" cy="900000"/>
          </a:xfrm>
          <a:prstGeom prst="flowChartConnector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058F152-4799-A49E-25CB-E8AE2FF897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3" r="32533"/>
          <a:stretch/>
        </p:blipFill>
        <p:spPr>
          <a:xfrm>
            <a:off x="835363" y="1780440"/>
            <a:ext cx="900000" cy="900000"/>
          </a:xfrm>
          <a:prstGeom prst="flowChartConnector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43F0EEC-C3AB-360D-38FB-2FFDE86BE0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2" r="15212"/>
          <a:stretch/>
        </p:blipFill>
        <p:spPr>
          <a:xfrm>
            <a:off x="835363" y="2902852"/>
            <a:ext cx="900000" cy="900000"/>
          </a:xfrm>
          <a:prstGeom prst="flowChartConnector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FA1FE03-DC64-B563-9C57-9B2E60257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" r="7209"/>
          <a:stretch/>
        </p:blipFill>
        <p:spPr>
          <a:xfrm>
            <a:off x="525131" y="4028308"/>
            <a:ext cx="1440000" cy="1440000"/>
          </a:xfrm>
          <a:prstGeom prst="flowChartConnector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AE3D3A8-2644-E68F-04D6-B6761F9E1E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3" r="24633"/>
          <a:stretch/>
        </p:blipFill>
        <p:spPr>
          <a:xfrm>
            <a:off x="795131" y="5735588"/>
            <a:ext cx="900000" cy="900000"/>
          </a:xfrm>
          <a:prstGeom prst="flowChartConnector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D4A7F37-D0BD-CFE8-0CFC-A55DC421591E}"/>
              </a:ext>
            </a:extLst>
          </p:cNvPr>
          <p:cNvSpPr txBox="1"/>
          <p:nvPr/>
        </p:nvSpPr>
        <p:spPr>
          <a:xfrm>
            <a:off x="2391924" y="1837339"/>
            <a:ext cx="581950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00" b="1" dirty="0">
                <a:solidFill>
                  <a:schemeClr val="bg1"/>
                </a:solidFill>
                <a:latin typeface="Montserrat" panose="00000500000000000000" pitchFamily="50" charset="0"/>
              </a:rPr>
              <a:t>Taux de croissance annuels moyens </a:t>
            </a: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3881696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Graphic spid="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 l="-24000" r="-2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E8C507-361E-0D76-8AE8-FD9A30D14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470E33-F52F-1CC6-A038-43C17F40F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001BB12A-B812-E0DB-5C4F-C51FDD2CDEE5}"/>
              </a:ext>
            </a:extLst>
          </p:cNvPr>
          <p:cNvSpPr txBox="1"/>
          <p:nvPr/>
        </p:nvSpPr>
        <p:spPr>
          <a:xfrm>
            <a:off x="2170537" y="896930"/>
            <a:ext cx="6771444" cy="74427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3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PLANTES À MASSIF </a:t>
            </a:r>
            <a:r>
              <a:rPr lang="fr-FR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(en arrachis ou en mottes) </a:t>
            </a:r>
            <a:r>
              <a:rPr lang="fr-FR" sz="3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ET PLANTES VIVACES</a:t>
            </a:r>
            <a:endParaRPr lang="fr-FR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 useBgFill="1">
        <p:nvSpPr>
          <p:cNvPr id="8" name="Rectangle : coins arrondis 7">
            <a:extLst>
              <a:ext uri="{FF2B5EF4-FFF2-40B4-BE49-F238E27FC236}">
                <a16:creationId xmlns:a16="http://schemas.microsoft.com/office/drawing/2014/main" id="{62BC223D-977D-096F-F959-16D82F5B0374}"/>
              </a:ext>
            </a:extLst>
          </p:cNvPr>
          <p:cNvSpPr/>
          <p:nvPr/>
        </p:nvSpPr>
        <p:spPr>
          <a:xfrm>
            <a:off x="2530547" y="2663908"/>
            <a:ext cx="2520000" cy="64800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90500" algn="ctr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fr-FR" sz="2000" b="1" dirty="0">
                <a:solidFill>
                  <a:schemeClr val="bg1"/>
                </a:solidFill>
                <a:latin typeface="Montserrat" panose="00000500000000000000" pitchFamily="50" charset="0"/>
              </a:rPr>
              <a:t>2013-2018 : -5%</a:t>
            </a:r>
          </a:p>
        </p:txBody>
      </p:sp>
      <p:sp useBgFill="1">
        <p:nvSpPr>
          <p:cNvPr id="9" name="Rectangle : coins arrondis 8">
            <a:extLst>
              <a:ext uri="{FF2B5EF4-FFF2-40B4-BE49-F238E27FC236}">
                <a16:creationId xmlns:a16="http://schemas.microsoft.com/office/drawing/2014/main" id="{9F78F0EC-68A0-674E-EA33-24B05A49A3F5}"/>
              </a:ext>
            </a:extLst>
          </p:cNvPr>
          <p:cNvSpPr/>
          <p:nvPr/>
        </p:nvSpPr>
        <p:spPr>
          <a:xfrm>
            <a:off x="5554547" y="2663908"/>
            <a:ext cx="2520000" cy="64800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90500" algn="ctr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fr-FR" b="1" dirty="0">
                <a:solidFill>
                  <a:schemeClr val="bg1"/>
                </a:solidFill>
                <a:latin typeface="Montserrat" panose="00000500000000000000" pitchFamily="50" charset="0"/>
              </a:rPr>
              <a:t>2018-2023 : -2%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3CD57C2-F632-FECA-24F4-E33D12708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r="4000"/>
          <a:stretch/>
        </p:blipFill>
        <p:spPr>
          <a:xfrm>
            <a:off x="795131" y="658028"/>
            <a:ext cx="900000" cy="900000"/>
          </a:xfrm>
          <a:prstGeom prst="flowChartConnector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777F5E7-5188-2DCF-27D8-B7DC0AC50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3" r="32533"/>
          <a:stretch/>
        </p:blipFill>
        <p:spPr>
          <a:xfrm>
            <a:off x="835363" y="1780440"/>
            <a:ext cx="900000" cy="900000"/>
          </a:xfrm>
          <a:prstGeom prst="flowChartConnector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2521FC1-A824-DC4C-0CF6-B94FFCBC2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2" r="15212"/>
          <a:stretch/>
        </p:blipFill>
        <p:spPr>
          <a:xfrm>
            <a:off x="835363" y="2902852"/>
            <a:ext cx="900000" cy="900000"/>
          </a:xfrm>
          <a:prstGeom prst="flowChartConnector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2964D01-D357-4DFD-52E3-EC5A6DDC23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" r="7209"/>
          <a:stretch/>
        </p:blipFill>
        <p:spPr>
          <a:xfrm>
            <a:off x="835363" y="4025264"/>
            <a:ext cx="900000" cy="900000"/>
          </a:xfrm>
          <a:prstGeom prst="flowChartConnector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43F1372-0914-7956-DE9C-0BDC8420C0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3" r="24633"/>
          <a:stretch/>
        </p:blipFill>
        <p:spPr>
          <a:xfrm>
            <a:off x="565363" y="5171632"/>
            <a:ext cx="1440000" cy="1440000"/>
          </a:xfrm>
          <a:prstGeom prst="flowChartConnector">
            <a:avLst/>
          </a:prstGeom>
        </p:spPr>
      </p:pic>
      <p:graphicFrame>
        <p:nvGraphicFramePr>
          <p:cNvPr id="18" name="Graphique 17">
            <a:extLst>
              <a:ext uri="{FF2B5EF4-FFF2-40B4-BE49-F238E27FC236}">
                <a16:creationId xmlns:a16="http://schemas.microsoft.com/office/drawing/2014/main" id="{B2129F39-8267-497A-AE1D-2337787299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0605000"/>
              </p:ext>
            </p:extLst>
          </p:nvPr>
        </p:nvGraphicFramePr>
        <p:xfrm>
          <a:off x="2170537" y="3491954"/>
          <a:ext cx="6606000" cy="31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F27DCEC1-3E9F-0851-2EB7-292A3540E880}"/>
              </a:ext>
            </a:extLst>
          </p:cNvPr>
          <p:cNvSpPr txBox="1"/>
          <p:nvPr/>
        </p:nvSpPr>
        <p:spPr>
          <a:xfrm>
            <a:off x="2391924" y="1837339"/>
            <a:ext cx="581950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00" b="1" dirty="0">
                <a:solidFill>
                  <a:schemeClr val="bg1"/>
                </a:solidFill>
                <a:latin typeface="Montserrat" panose="00000500000000000000" pitchFamily="50" charset="0"/>
              </a:rPr>
              <a:t>Taux de croissance annuels moyens </a:t>
            </a: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3235693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Graphic spid="18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76FB2D-6F8D-648F-FBC8-82C186A6D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texte, fleur, capture d’écran&#10;&#10;Le contenu généré par l’IA peut être incorrect.">
            <a:extLst>
              <a:ext uri="{FF2B5EF4-FFF2-40B4-BE49-F238E27FC236}">
                <a16:creationId xmlns:a16="http://schemas.microsoft.com/office/drawing/2014/main" id="{E09FB7F3-0862-3920-31FB-89D2808D2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1" r="22610"/>
          <a:stretch/>
        </p:blipFill>
        <p:spPr>
          <a:xfrm>
            <a:off x="1977655" y="-2"/>
            <a:ext cx="7166345" cy="6858000"/>
          </a:xfrm>
          <a:prstGeom prst="rect">
            <a:avLst/>
          </a:prstGeom>
        </p:spPr>
      </p:pic>
      <p:sp>
        <p:nvSpPr>
          <p:cNvPr id="6" name="Organigramme : Document 5">
            <a:extLst>
              <a:ext uri="{FF2B5EF4-FFF2-40B4-BE49-F238E27FC236}">
                <a16:creationId xmlns:a16="http://schemas.microsoft.com/office/drawing/2014/main" id="{FD1E1767-B9A4-F965-0B6A-36C4DBFF03AB}"/>
              </a:ext>
            </a:extLst>
          </p:cNvPr>
          <p:cNvSpPr/>
          <p:nvPr/>
        </p:nvSpPr>
        <p:spPr>
          <a:xfrm rot="16200000">
            <a:off x="-1563078" y="1563075"/>
            <a:ext cx="6858001" cy="3731843"/>
          </a:xfrm>
          <a:prstGeom prst="flowChartDocumen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446088"/>
            <a:r>
              <a:rPr lang="en-US" sz="1800" dirty="0">
                <a:solidFill>
                  <a:srgbClr val="1F7D14"/>
                </a:solidFill>
                <a:latin typeface="Montserrat" panose="00000500000000000000" pitchFamily="50" charset="0"/>
              </a:rPr>
              <a:t>Source</a:t>
            </a:r>
            <a:b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</a:br>
            <a:r>
              <a:rPr lang="fr-FR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Données issues du Service de la statistique et de la prospective du Ministère de l’Agriculture et de la Souveraineté alimentaire.</a:t>
            </a:r>
            <a:br>
              <a:rPr lang="fr-FR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</a:br>
            <a:br>
              <a:rPr lang="fr-FR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</a:br>
            <a:br>
              <a:rPr lang="fr-FR" sz="1800" dirty="0">
                <a:solidFill>
                  <a:srgbClr val="6F9A44"/>
                </a:solidFill>
                <a:latin typeface="Montserrat" panose="00000500000000000000" pitchFamily="50" charset="0"/>
                <a:ea typeface="+mj-ea"/>
                <a:cs typeface="+mj-cs"/>
              </a:rPr>
            </a:br>
            <a:r>
              <a:rPr lang="fr-FR" sz="1800" dirty="0">
                <a:solidFill>
                  <a:srgbClr val="6F9A44"/>
                </a:solidFill>
                <a:latin typeface="Montserrat" panose="00000500000000000000" pitchFamily="50" charset="0"/>
                <a:ea typeface="+mj-ea"/>
                <a:cs typeface="+mj-cs"/>
              </a:rPr>
              <a:t>Mais aussi…</a:t>
            </a:r>
            <a:br>
              <a:rPr lang="fr-FR" sz="1800" dirty="0">
                <a:solidFill>
                  <a:srgbClr val="6F9A44"/>
                </a:solidFill>
                <a:latin typeface="Montserrat" panose="00000500000000000000" pitchFamily="50" charset="0"/>
                <a:ea typeface="+mj-ea"/>
                <a:cs typeface="+mj-cs"/>
              </a:rPr>
            </a:br>
            <a:br>
              <a:rPr lang="fr-FR" sz="1600" dirty="0">
                <a:solidFill>
                  <a:srgbClr val="6F9A44"/>
                </a:solidFill>
                <a:latin typeface="Montserrat" panose="00000500000000000000" pitchFamily="50" charset="0"/>
                <a:ea typeface="+mj-ea"/>
                <a:cs typeface="+mj-cs"/>
              </a:rPr>
            </a:br>
            <a:r>
              <a:rPr lang="fr-FR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rPr>
              <a:t>Accédez aux données sur la production horticole et de produits de pépinière</a:t>
            </a:r>
            <a:br>
              <a:rPr lang="fr-FR" sz="1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rPr>
            </a:br>
            <a:r>
              <a:rPr lang="fr-FR" sz="1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rPr>
              <a:t>sur le site www.valhor.fr</a:t>
            </a:r>
            <a:br>
              <a:rPr lang="fr-FR" sz="1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rPr>
            </a:br>
            <a:r>
              <a:rPr lang="fr-FR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rPr>
              <a:t>rubrique Chiffres et prospective de la filière </a:t>
            </a:r>
            <a:r>
              <a:rPr lang="fr-FR" sz="1600" dirty="0">
                <a:latin typeface="Montserrat" panose="00000500000000000000" pitchFamily="50" charset="0"/>
                <a:ea typeface="+mj-ea"/>
                <a:cs typeface="+mj-cs"/>
              </a:rPr>
              <a:t>filière</a:t>
            </a:r>
            <a:br>
              <a:rPr lang="fr-FR" sz="1600" dirty="0">
                <a:latin typeface="Montserrat" panose="00000500000000000000" pitchFamily="50" charset="0"/>
              </a:rPr>
            </a:br>
            <a:r>
              <a:rPr lang="fr-FR" sz="1600" dirty="0"/>
              <a:t>y</a:t>
            </a:r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D115D27-C8F8-5E04-2FFA-353D9E053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0424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C6C04C-C7D9-499D-3E98-9E7696CFA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4904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8311B04-270E-3C60-8FFF-EABD8BC02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3479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 12" descr="Une image contenant Police, texte, Graphique, capture d’écran&#10;&#10;Description générée automatiquement">
            <a:extLst>
              <a:ext uri="{FF2B5EF4-FFF2-40B4-BE49-F238E27FC236}">
                <a16:creationId xmlns:a16="http://schemas.microsoft.com/office/drawing/2014/main" id="{5F6ADDEC-652F-EC47-75A1-95163B5C9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7" t="23356" r="10280" b="28165"/>
          <a:stretch/>
        </p:blipFill>
        <p:spPr>
          <a:xfrm>
            <a:off x="457199" y="5921998"/>
            <a:ext cx="2115335" cy="936000"/>
          </a:xfrm>
          <a:prstGeom prst="rect">
            <a:avLst/>
          </a:prstGeom>
        </p:spPr>
      </p:pic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EE132068-889D-40CE-C52F-DA86419032D0}"/>
              </a:ext>
            </a:extLst>
          </p:cNvPr>
          <p:cNvSpPr/>
          <p:nvPr/>
        </p:nvSpPr>
        <p:spPr>
          <a:xfrm rot="19739654">
            <a:off x="5682360" y="1682092"/>
            <a:ext cx="1943811" cy="43380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14826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B55421-1DF0-93E3-F68A-BB2009F87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4A81FAAC-24BF-4AF1-CA70-30A3CA10B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59" r="57343"/>
          <a:stretch/>
        </p:blipFill>
        <p:spPr>
          <a:xfrm>
            <a:off x="1977655" y="-2"/>
            <a:ext cx="7166345" cy="6858000"/>
          </a:xfrm>
          <a:prstGeom prst="rect">
            <a:avLst/>
          </a:prstGeom>
        </p:spPr>
      </p:pic>
      <p:sp>
        <p:nvSpPr>
          <p:cNvPr id="6" name="Organigramme : Document 5">
            <a:extLst>
              <a:ext uri="{FF2B5EF4-FFF2-40B4-BE49-F238E27FC236}">
                <a16:creationId xmlns:a16="http://schemas.microsoft.com/office/drawing/2014/main" id="{CD58896B-FDA0-DF3F-AFD0-2E4E0D0A5852}"/>
              </a:ext>
            </a:extLst>
          </p:cNvPr>
          <p:cNvSpPr/>
          <p:nvPr/>
        </p:nvSpPr>
        <p:spPr>
          <a:xfrm rot="16200000">
            <a:off x="-1563078" y="1563075"/>
            <a:ext cx="6858001" cy="3731843"/>
          </a:xfrm>
          <a:prstGeom prst="flowChartDocumen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361950"/>
            <a:r>
              <a:rPr lang="fr-FR" sz="1800" dirty="0">
                <a:solidFill>
                  <a:srgbClr val="6F9A44"/>
                </a:solidFill>
                <a:latin typeface="Montserrat" panose="00000500000000000000" pitchFamily="50" charset="0"/>
                <a:ea typeface="+mj-ea"/>
                <a:cs typeface="+mj-cs"/>
              </a:rPr>
              <a:t>Pour en savoir plus…</a:t>
            </a:r>
          </a:p>
          <a:p>
            <a:pPr marL="361950"/>
            <a:br>
              <a:rPr lang="fr-FR" sz="1800" dirty="0">
                <a:solidFill>
                  <a:srgbClr val="6F9A44"/>
                </a:solidFill>
                <a:latin typeface="Montserrat" panose="00000500000000000000" pitchFamily="50" charset="0"/>
                <a:ea typeface="+mj-ea"/>
                <a:cs typeface="+mj-cs"/>
              </a:rPr>
            </a:br>
            <a:r>
              <a:rPr lang="fr-FR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Montserrat" panose="00000500000000000000" pitchFamily="50" charset="0"/>
              </a:rPr>
              <a:t>Suivez les résultats de veille sur la filière du végétal en vous abonnant à la newsletter VALHOR en Veille </a:t>
            </a:r>
            <a:br>
              <a:rPr lang="fr-FR" sz="1600" dirty="0">
                <a:latin typeface="Montserrat" panose="00000500000000000000" pitchFamily="50" charset="0"/>
              </a:rPr>
            </a:br>
            <a:r>
              <a:rPr lang="fr-FR" sz="1600" dirty="0">
                <a:latin typeface="Montserrat" panose="00000500000000000000" pitchFamily="50" charset="0"/>
                <a:hlinkClick r:id="rId3"/>
              </a:rPr>
              <a:t>www.valhor.fr</a:t>
            </a:r>
            <a:r>
              <a:rPr lang="fr-FR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Montserrat" panose="00000500000000000000" pitchFamily="50" charset="0"/>
              </a:rPr>
              <a:t> rubrique newsletters</a:t>
            </a:r>
          </a:p>
          <a:p>
            <a:pPr marL="361950"/>
            <a:endParaRPr lang="fr-FR" sz="1600" dirty="0">
              <a:latin typeface="Montserrat" panose="00000500000000000000" pitchFamily="50" charset="0"/>
            </a:endParaRPr>
          </a:p>
          <a:p>
            <a:pPr marL="361950"/>
            <a:endParaRPr lang="fr-FR" sz="1600" dirty="0">
              <a:latin typeface="Montserrat" panose="00000500000000000000" pitchFamily="50" charset="0"/>
            </a:endParaRPr>
          </a:p>
          <a:p>
            <a:pPr marL="361950" algn="r"/>
            <a:r>
              <a:rPr lang="fr-FR" sz="1200" dirty="0">
                <a:solidFill>
                  <a:schemeClr val="bg1">
                    <a:lumMod val="65000"/>
                    <a:lumOff val="35000"/>
                  </a:schemeClr>
                </a:solidFill>
                <a:latin typeface="Montserrat" panose="00000500000000000000" pitchFamily="50" charset="0"/>
              </a:rPr>
              <a:t>Crédit photos : VALHOR</a:t>
            </a:r>
          </a:p>
          <a:p>
            <a:pPr marL="361950" algn="r"/>
            <a:r>
              <a:rPr lang="fr-FR" sz="1200" dirty="0">
                <a:solidFill>
                  <a:schemeClr val="bg1">
                    <a:lumMod val="65000"/>
                    <a:lumOff val="35000"/>
                  </a:schemeClr>
                </a:solidFill>
                <a:latin typeface="Montserrat" panose="00000500000000000000" pitchFamily="50" charset="0"/>
              </a:rPr>
              <a:t>Musique : </a:t>
            </a:r>
            <a:r>
              <a:rPr lang="fr-FR" sz="120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Montserrat" panose="00000500000000000000" pitchFamily="50" charset="0"/>
              </a:rPr>
              <a:t>LiteSaturation</a:t>
            </a:r>
            <a:r>
              <a:rPr lang="fr-FR" sz="1200" dirty="0">
                <a:solidFill>
                  <a:schemeClr val="bg1">
                    <a:lumMod val="65000"/>
                    <a:lumOff val="35000"/>
                  </a:schemeClr>
                </a:solidFill>
                <a:latin typeface="Montserrat" panose="00000500000000000000" pitchFamily="50" charset="0"/>
              </a:rPr>
              <a:t>/ </a:t>
            </a:r>
            <a:r>
              <a:rPr lang="fr-FR" sz="120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Montserrat" panose="00000500000000000000" pitchFamily="50" charset="0"/>
              </a:rPr>
              <a:t>Pixabay</a:t>
            </a:r>
            <a:endParaRPr lang="fr-FR" sz="1200" dirty="0">
              <a:solidFill>
                <a:schemeClr val="bg1">
                  <a:lumMod val="65000"/>
                  <a:lumOff val="35000"/>
                </a:schemeClr>
              </a:solidFill>
              <a:latin typeface="Montserrat" panose="00000500000000000000" pitchFamily="50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FAE168F-E4ED-DD75-BC56-408585FC6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0424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C96AB0-E986-2390-42F0-F6703E549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4904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5085A18-5173-2480-370D-61A77F08A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3479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 12" descr="Une image contenant Police, texte, Graphique, capture d’écran&#10;&#10;Description générée automatiquement">
            <a:extLst>
              <a:ext uri="{FF2B5EF4-FFF2-40B4-BE49-F238E27FC236}">
                <a16:creationId xmlns:a16="http://schemas.microsoft.com/office/drawing/2014/main" id="{A7BF59B1-A1DD-0C8C-C86E-D6D0E40F05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7" t="23356" r="10280" b="28165"/>
          <a:stretch/>
        </p:blipFill>
        <p:spPr>
          <a:xfrm>
            <a:off x="457199" y="5921998"/>
            <a:ext cx="2115335" cy="936000"/>
          </a:xfrm>
          <a:prstGeom prst="rect">
            <a:avLst/>
          </a:prstGeom>
        </p:spPr>
      </p:pic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D00188B9-9D11-A28D-A4CC-BC2502BEE44C}"/>
              </a:ext>
            </a:extLst>
          </p:cNvPr>
          <p:cNvSpPr/>
          <p:nvPr/>
        </p:nvSpPr>
        <p:spPr>
          <a:xfrm rot="19470654">
            <a:off x="4907715" y="895282"/>
            <a:ext cx="1943811" cy="43380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0399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Personnalisé 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C41"/>
      </a:accent1>
      <a:accent2>
        <a:srgbClr val="75B53C"/>
      </a:accent2>
      <a:accent3>
        <a:srgbClr val="D50075"/>
      </a:accent3>
      <a:accent4>
        <a:srgbClr val="A36952"/>
      </a:accent4>
      <a:accent5>
        <a:srgbClr val="614A7D"/>
      </a:accent5>
      <a:accent6>
        <a:srgbClr val="DC81AE"/>
      </a:accent6>
      <a:hlink>
        <a:srgbClr val="41AAB5"/>
      </a:hlink>
      <a:folHlink>
        <a:srgbClr val="41AAB5"/>
      </a:folHlink>
    </a:clrScheme>
    <a:fontScheme name="Personnalisé 1">
      <a:majorFont>
        <a:latin typeface="HelveticaNeueLT Std"/>
        <a:ea typeface=""/>
        <a:cs typeface=""/>
      </a:majorFont>
      <a:minorFont>
        <a:latin typeface="HelveticaNeueLT Std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b">
        <a:normAutofit fontScale="77500" lnSpcReduction="20000"/>
      </a:bodyPr>
      <a:lstStyle>
        <a:defPPr algn="l">
          <a:lnSpc>
            <a:spcPct val="120000"/>
          </a:lnSpc>
          <a:spcBef>
            <a:spcPct val="0"/>
          </a:spcBef>
          <a:spcAft>
            <a:spcPts val="600"/>
          </a:spcAft>
          <a:defRPr sz="3000" dirty="0" smtClean="0">
            <a:latin typeface="+mj-lt"/>
            <a:ea typeface="+mj-ea"/>
            <a:cs typeface="+mj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AE166A25D86C47AC8B958B109E2595" ma:contentTypeVersion="19" ma:contentTypeDescription="Crée un document." ma:contentTypeScope="" ma:versionID="750ca473be99842573184872d2232165">
  <xsd:schema xmlns:xsd="http://www.w3.org/2001/XMLSchema" xmlns:xs="http://www.w3.org/2001/XMLSchema" xmlns:p="http://schemas.microsoft.com/office/2006/metadata/properties" xmlns:ns2="0c703308-fe6f-4ee2-9b4a-dfc926b9898d" xmlns:ns3="7dd6d00f-7065-4b7c-9188-d060ba2e2806" targetNamespace="http://schemas.microsoft.com/office/2006/metadata/properties" ma:root="true" ma:fieldsID="396a2bb54b5eed44c3c7362887adc549" ns2:_="" ns3:_="">
    <xsd:import namespace="0c703308-fe6f-4ee2-9b4a-dfc926b9898d"/>
    <xsd:import namespace="7dd6d00f-7065-4b7c-9188-d060ba2e28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Optimis_x00e9_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703308-fe6f-4ee2-9b4a-dfc926b989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e344242b-7c35-4dc7-a180-1b5cdf80af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Optimis_x00e9_" ma:index="24" nillable="true" ma:displayName="Optimisé" ma:format="Dropdown" ma:internalName="Optimis_x00e9_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d6d00f-7065-4b7c-9188-d060ba2e280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519d616-bd59-4688-b614-771a5084f1b2}" ma:internalName="TaxCatchAll" ma:showField="CatchAllData" ma:web="7dd6d00f-7065-4b7c-9188-d060ba2e28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c703308-fe6f-4ee2-9b4a-dfc926b9898d">
      <Terms xmlns="http://schemas.microsoft.com/office/infopath/2007/PartnerControls"/>
    </lcf76f155ced4ddcb4097134ff3c332f>
    <TaxCatchAll xmlns="7dd6d00f-7065-4b7c-9188-d060ba2e2806" xsi:nil="true"/>
    <Optimis_x00e9_ xmlns="0c703308-fe6f-4ee2-9b4a-dfc926b9898d" xsi:nil="true"/>
  </documentManagement>
</p:properties>
</file>

<file path=customXml/itemProps1.xml><?xml version="1.0" encoding="utf-8"?>
<ds:datastoreItem xmlns:ds="http://schemas.openxmlformats.org/officeDocument/2006/customXml" ds:itemID="{68A18DE6-CCEB-496A-A5C0-20F5D40D18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556351-F6C9-41FB-889F-B390B58C74BA}"/>
</file>

<file path=customXml/itemProps3.xml><?xml version="1.0" encoding="utf-8"?>
<ds:datastoreItem xmlns:ds="http://schemas.openxmlformats.org/officeDocument/2006/customXml" ds:itemID="{8E2B4E81-0D47-439A-8000-ED105C1BE007}">
  <ds:schemaRefs>
    <ds:schemaRef ds:uri="http://schemas.microsoft.com/office/2006/metadata/properties"/>
    <ds:schemaRef ds:uri="http://schemas.microsoft.com/office/infopath/2007/PartnerControls"/>
    <ds:schemaRef ds:uri="0c703308-fe6f-4ee2-9b4a-dfc926b9898d"/>
    <ds:schemaRef ds:uri="7dd6d00f-7065-4b7c-9188-d060ba2e280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4841</TotalTime>
  <Words>273</Words>
  <Application>Microsoft Office PowerPoint</Application>
  <PresentationFormat>Affichage à l'écran (4:3)</PresentationFormat>
  <Paragraphs>35</Paragraphs>
  <Slides>8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4" baseType="lpstr">
      <vt:lpstr>Arial</vt:lpstr>
      <vt:lpstr>Calibri</vt:lpstr>
      <vt:lpstr>HelveticaNeueLT Std</vt:lpstr>
      <vt:lpstr>HelveticaNeueLT Std Lt</vt:lpstr>
      <vt:lpstr>Montserrat</vt:lpstr>
      <vt:lpstr>Thème Office</vt:lpstr>
      <vt:lpstr>STATISTIQUE AGRICOLE ANNUELLE  Superficie maximum occupée par l’horticulture et la pépinière ornementales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Aline HAERINGER</dc:creator>
  <cp:lastModifiedBy>Aline HAERINGER</cp:lastModifiedBy>
  <cp:revision>388</cp:revision>
  <dcterms:created xsi:type="dcterms:W3CDTF">2020-11-26T07:37:16Z</dcterms:created>
  <dcterms:modified xsi:type="dcterms:W3CDTF">2025-03-03T07:22:11Z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0x010100FBAE166A25D86C47AC8B958B109E2595</vt:lpwstr>
  </property>
  <property fmtid="{D5CDD505-2E9C-101B-9397-08002B2CF9AE}" pid="3" name="MediaServiceImageTags">
    <vt:lpwstr/>
  </property>
</Properties>
</file>