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4"/>
  </p:sldMasterIdLst>
  <p:notesMasterIdLst>
    <p:notesMasterId r:id="rId6"/>
  </p:notesMasterIdLst>
  <p:sldIdLst>
    <p:sldId id="261" r:id="rId5"/>
  </p:sldIdLst>
  <p:sldSz cx="9906000" cy="6858000" type="A4"/>
  <p:notesSz cx="6735763" cy="9866313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94C9"/>
    <a:srgbClr val="D1D8A4"/>
    <a:srgbClr val="455620"/>
    <a:srgbClr val="DB6FB5"/>
    <a:srgbClr val="EDB9DC"/>
    <a:srgbClr val="F4D4E9"/>
    <a:srgbClr val="E69ACB"/>
    <a:srgbClr val="FE5FCF"/>
    <a:srgbClr val="4C5F23"/>
    <a:srgbClr val="BFC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3BBD0B-2D86-EF04-1DA8-339B1C30A274}" v="79" dt="2023-06-02T06:54:28.876"/>
    <p1510:client id="{3D567E6B-4F10-0335-BB56-BF1A46B9FD39}" v="20" dt="2023-06-29T14:03:45.604"/>
    <p1510:client id="{AB29610F-129B-47DF-8AF0-E86361D7EDBB}" v="160" dt="2023-05-05T16:17:12.2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9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ne HAERINGER" userId="19f53273-9482-4956-ac9c-4e709cb1d9bb" providerId="ADAL" clId="{CBEE327A-A333-48FF-979E-AE94F11FB596}"/>
    <pc:docChg chg="modSld">
      <pc:chgData name="Aline HAERINGER" userId="19f53273-9482-4956-ac9c-4e709cb1d9bb" providerId="ADAL" clId="{CBEE327A-A333-48FF-979E-AE94F11FB596}" dt="2022-03-16T09:13:01.853" v="50"/>
      <pc:docMkLst>
        <pc:docMk/>
      </pc:docMkLst>
      <pc:sldChg chg="modSp">
        <pc:chgData name="Aline HAERINGER" userId="19f53273-9482-4956-ac9c-4e709cb1d9bb" providerId="ADAL" clId="{CBEE327A-A333-48FF-979E-AE94F11FB596}" dt="2022-03-16T09:13:01.853" v="50"/>
        <pc:sldMkLst>
          <pc:docMk/>
          <pc:sldMk cId="2325720154" sldId="257"/>
        </pc:sldMkLst>
        <pc:graphicFrameChg chg="mod">
          <ac:chgData name="Aline HAERINGER" userId="19f53273-9482-4956-ac9c-4e709cb1d9bb" providerId="ADAL" clId="{CBEE327A-A333-48FF-979E-AE94F11FB596}" dt="2022-03-16T09:09:18.134" v="5"/>
          <ac:graphicFrameMkLst>
            <pc:docMk/>
            <pc:sldMk cId="2325720154" sldId="257"/>
            <ac:graphicFrameMk id="6" creationId="{AA755033-7049-470A-A21F-B751C44A649D}"/>
          </ac:graphicFrameMkLst>
        </pc:graphicFrameChg>
        <pc:graphicFrameChg chg="mod">
          <ac:chgData name="Aline HAERINGER" userId="19f53273-9482-4956-ac9c-4e709cb1d9bb" providerId="ADAL" clId="{CBEE327A-A333-48FF-979E-AE94F11FB596}" dt="2022-03-16T09:12:14.399" v="39"/>
          <ac:graphicFrameMkLst>
            <pc:docMk/>
            <pc:sldMk cId="2325720154" sldId="257"/>
            <ac:graphicFrameMk id="25" creationId="{06CBC035-7F82-423D-A8D7-040BE79C27E4}"/>
          </ac:graphicFrameMkLst>
        </pc:graphicFrameChg>
        <pc:graphicFrameChg chg="mod">
          <ac:chgData name="Aline HAERINGER" userId="19f53273-9482-4956-ac9c-4e709cb1d9bb" providerId="ADAL" clId="{CBEE327A-A333-48FF-979E-AE94F11FB596}" dt="2022-03-16T09:13:01.853" v="50"/>
          <ac:graphicFrameMkLst>
            <pc:docMk/>
            <pc:sldMk cId="2325720154" sldId="257"/>
            <ac:graphicFrameMk id="26" creationId="{85A6DAFE-E5C1-466F-892B-737BD4516018}"/>
          </ac:graphicFrameMkLst>
        </pc:graphicFrameChg>
        <pc:graphicFrameChg chg="mod">
          <ac:chgData name="Aline HAERINGER" userId="19f53273-9482-4956-ac9c-4e709cb1d9bb" providerId="ADAL" clId="{CBEE327A-A333-48FF-979E-AE94F11FB596}" dt="2022-03-16T09:10:38.468" v="20"/>
          <ac:graphicFrameMkLst>
            <pc:docMk/>
            <pc:sldMk cId="2325720154" sldId="257"/>
            <ac:graphicFrameMk id="49" creationId="{CE82B75B-804C-4A87-910B-7D42F6DC689E}"/>
          </ac:graphicFrameMkLst>
        </pc:graphicFrameChg>
        <pc:graphicFrameChg chg="mod">
          <ac:chgData name="Aline HAERINGER" userId="19f53273-9482-4956-ac9c-4e709cb1d9bb" providerId="ADAL" clId="{CBEE327A-A333-48FF-979E-AE94F11FB596}" dt="2022-03-16T09:09:52.538" v="11"/>
          <ac:graphicFrameMkLst>
            <pc:docMk/>
            <pc:sldMk cId="2325720154" sldId="257"/>
            <ac:graphicFrameMk id="50" creationId="{5C1CDE53-D82D-4506-A552-45715DCC4A6D}"/>
          </ac:graphicFrameMkLst>
        </pc:graphicFrameChg>
        <pc:graphicFrameChg chg="mod">
          <ac:chgData name="Aline HAERINGER" userId="19f53273-9482-4956-ac9c-4e709cb1d9bb" providerId="ADAL" clId="{CBEE327A-A333-48FF-979E-AE94F11FB596}" dt="2022-03-16T09:09:39.913" v="9"/>
          <ac:graphicFrameMkLst>
            <pc:docMk/>
            <pc:sldMk cId="2325720154" sldId="257"/>
            <ac:graphicFrameMk id="55" creationId="{C79E92E2-33D3-4830-A144-83242EA6636E}"/>
          </ac:graphicFrameMkLst>
        </pc:graphicFrameChg>
      </pc:sldChg>
    </pc:docChg>
  </pc:docChgLst>
  <pc:docChgLst>
    <pc:chgData name="Aline HAERINGER" userId="S::aline.haeringer@valhor.fr::19f53273-9482-4956-ac9c-4e709cb1d9bb" providerId="AD" clId="Web-{053BBD0B-2D86-EF04-1DA8-339B1C30A274}"/>
    <pc:docChg chg="modSld">
      <pc:chgData name="Aline HAERINGER" userId="S::aline.haeringer@valhor.fr::19f53273-9482-4956-ac9c-4e709cb1d9bb" providerId="AD" clId="Web-{053BBD0B-2D86-EF04-1DA8-339B1C30A274}" dt="2023-06-02T06:54:27.938" v="39" actId="20577"/>
      <pc:docMkLst>
        <pc:docMk/>
      </pc:docMkLst>
      <pc:sldChg chg="modSp">
        <pc:chgData name="Aline HAERINGER" userId="S::aline.haeringer@valhor.fr::19f53273-9482-4956-ac9c-4e709cb1d9bb" providerId="AD" clId="Web-{053BBD0B-2D86-EF04-1DA8-339B1C30A274}" dt="2023-06-02T06:54:27.938" v="39" actId="20577"/>
        <pc:sldMkLst>
          <pc:docMk/>
          <pc:sldMk cId="2325720154" sldId="257"/>
        </pc:sldMkLst>
        <pc:spChg chg="mod">
          <ac:chgData name="Aline HAERINGER" userId="S::aline.haeringer@valhor.fr::19f53273-9482-4956-ac9c-4e709cb1d9bb" providerId="AD" clId="Web-{053BBD0B-2D86-EF04-1DA8-339B1C30A274}" dt="2023-06-02T06:54:03.297" v="15" actId="20577"/>
          <ac:spMkLst>
            <pc:docMk/>
            <pc:sldMk cId="2325720154" sldId="257"/>
            <ac:spMk id="20" creationId="{00000000-0000-0000-0000-000000000000}"/>
          </ac:spMkLst>
        </pc:spChg>
        <pc:spChg chg="mod">
          <ac:chgData name="Aline HAERINGER" userId="S::aline.haeringer@valhor.fr::19f53273-9482-4956-ac9c-4e709cb1d9bb" providerId="AD" clId="Web-{053BBD0B-2D86-EF04-1DA8-339B1C30A274}" dt="2023-06-02T06:54:27.938" v="39" actId="20577"/>
          <ac:spMkLst>
            <pc:docMk/>
            <pc:sldMk cId="2325720154" sldId="257"/>
            <ac:spMk id="39" creationId="{533FAFA3-DA54-3284-4EB9-4CB9F0B53934}"/>
          </ac:spMkLst>
        </pc:spChg>
      </pc:sldChg>
    </pc:docChg>
  </pc:docChgLst>
  <pc:docChgLst>
    <pc:chgData name="Alice POTREL" userId="S::alice.potrel@valhor.fr::879d5a08-6d22-4024-bd18-e815fbd304f3" providerId="AD" clId="Web-{3D567E6B-4F10-0335-BB56-BF1A46B9FD39}"/>
    <pc:docChg chg="modSld">
      <pc:chgData name="Alice POTREL" userId="S::alice.potrel@valhor.fr::879d5a08-6d22-4024-bd18-e815fbd304f3" providerId="AD" clId="Web-{3D567E6B-4F10-0335-BB56-BF1A46B9FD39}" dt="2023-06-29T14:03:45.604" v="17" actId="14100"/>
      <pc:docMkLst>
        <pc:docMk/>
      </pc:docMkLst>
      <pc:sldChg chg="addSp delSp modSp">
        <pc:chgData name="Alice POTREL" userId="S::alice.potrel@valhor.fr::879d5a08-6d22-4024-bd18-e815fbd304f3" providerId="AD" clId="Web-{3D567E6B-4F10-0335-BB56-BF1A46B9FD39}" dt="2023-06-29T14:03:45.604" v="17" actId="14100"/>
        <pc:sldMkLst>
          <pc:docMk/>
          <pc:sldMk cId="3149464200" sldId="261"/>
        </pc:sldMkLst>
        <pc:spChg chg="del mod">
          <ac:chgData name="Alice POTREL" userId="S::alice.potrel@valhor.fr::879d5a08-6d22-4024-bd18-e815fbd304f3" providerId="AD" clId="Web-{3D567E6B-4F10-0335-BB56-BF1A46B9FD39}" dt="2023-06-29T14:00:55.490" v="1"/>
          <ac:spMkLst>
            <pc:docMk/>
            <pc:sldMk cId="3149464200" sldId="261"/>
            <ac:spMk id="2" creationId="{B5728FFA-A046-64BC-B3A8-6A6C004C587A}"/>
          </ac:spMkLst>
        </pc:spChg>
        <pc:picChg chg="ord">
          <ac:chgData name="Alice POTREL" userId="S::alice.potrel@valhor.fr::879d5a08-6d22-4024-bd18-e815fbd304f3" providerId="AD" clId="Web-{3D567E6B-4F10-0335-BB56-BF1A46B9FD39}" dt="2023-06-29T14:03:42.526" v="16"/>
          <ac:picMkLst>
            <pc:docMk/>
            <pc:sldMk cId="3149464200" sldId="261"/>
            <ac:picMk id="5" creationId="{AB7F0994-9D33-3DCB-C246-C76F3607771C}"/>
          </ac:picMkLst>
        </pc:picChg>
        <pc:picChg chg="add del mod ord">
          <ac:chgData name="Alice POTREL" userId="S::alice.potrel@valhor.fr::879d5a08-6d22-4024-bd18-e815fbd304f3" providerId="AD" clId="Web-{3D567E6B-4F10-0335-BB56-BF1A46B9FD39}" dt="2023-06-29T14:03:20.963" v="10"/>
          <ac:picMkLst>
            <pc:docMk/>
            <pc:sldMk cId="3149464200" sldId="261"/>
            <ac:picMk id="29" creationId="{036D6F13-83C0-43DF-2E38-3EE86F0B9590}"/>
          </ac:picMkLst>
        </pc:picChg>
        <pc:picChg chg="add mod ord">
          <ac:chgData name="Alice POTREL" userId="S::alice.potrel@valhor.fr::879d5a08-6d22-4024-bd18-e815fbd304f3" providerId="AD" clId="Web-{3D567E6B-4F10-0335-BB56-BF1A46B9FD39}" dt="2023-06-29T14:03:45.604" v="17" actId="14100"/>
          <ac:picMkLst>
            <pc:docMk/>
            <pc:sldMk cId="3149464200" sldId="261"/>
            <ac:picMk id="31" creationId="{51CF15AF-0670-B07A-6F98-95A2AB0332EB}"/>
          </ac:picMkLst>
        </pc:picChg>
      </pc:sldChg>
    </pc:docChg>
  </pc:docChgLst>
  <pc:docChgLst>
    <pc:chgData name="Aline HAERINGER" userId="19f53273-9482-4956-ac9c-4e709cb1d9bb" providerId="ADAL" clId="{DCF615E1-81C6-4DB2-8A51-AE4ED430362B}"/>
    <pc:docChg chg="undo custSel modSld">
      <pc:chgData name="Aline HAERINGER" userId="19f53273-9482-4956-ac9c-4e709cb1d9bb" providerId="ADAL" clId="{DCF615E1-81C6-4DB2-8A51-AE4ED430362B}" dt="2023-04-11T07:38:16.069" v="784"/>
      <pc:docMkLst>
        <pc:docMk/>
      </pc:docMkLst>
      <pc:sldChg chg="modSp mod">
        <pc:chgData name="Aline HAERINGER" userId="19f53273-9482-4956-ac9c-4e709cb1d9bb" providerId="ADAL" clId="{DCF615E1-81C6-4DB2-8A51-AE4ED430362B}" dt="2023-04-11T07:38:16.069" v="784"/>
        <pc:sldMkLst>
          <pc:docMk/>
          <pc:sldMk cId="2325720154" sldId="257"/>
        </pc:sldMkLst>
        <pc:spChg chg="mod">
          <ac:chgData name="Aline HAERINGER" userId="19f53273-9482-4956-ac9c-4e709cb1d9bb" providerId="ADAL" clId="{DCF615E1-81C6-4DB2-8A51-AE4ED430362B}" dt="2023-04-07T12:17:36.176" v="642" actId="207"/>
          <ac:spMkLst>
            <pc:docMk/>
            <pc:sldMk cId="2325720154" sldId="257"/>
            <ac:spMk id="24" creationId="{A16167FD-A09C-2C54-31E6-1B28F151048C}"/>
          </ac:spMkLst>
        </pc:spChg>
        <pc:spChg chg="mod">
          <ac:chgData name="Aline HAERINGER" userId="19f53273-9482-4956-ac9c-4e709cb1d9bb" providerId="ADAL" clId="{DCF615E1-81C6-4DB2-8A51-AE4ED430362B}" dt="2023-04-07T12:17:39.372" v="643" actId="207"/>
          <ac:spMkLst>
            <pc:docMk/>
            <pc:sldMk cId="2325720154" sldId="257"/>
            <ac:spMk id="25" creationId="{BCABA7D7-0AA8-FFB6-ABC0-B7AE7A4F29AC}"/>
          </ac:spMkLst>
        </pc:spChg>
        <pc:spChg chg="mod">
          <ac:chgData name="Aline HAERINGER" userId="19f53273-9482-4956-ac9c-4e709cb1d9bb" providerId="ADAL" clId="{DCF615E1-81C6-4DB2-8A51-AE4ED430362B}" dt="2023-04-07T12:17:44.666" v="644" actId="1076"/>
          <ac:spMkLst>
            <pc:docMk/>
            <pc:sldMk cId="2325720154" sldId="257"/>
            <ac:spMk id="28" creationId="{CD5EA950-0E4C-618A-36A2-2BC853BF024D}"/>
          </ac:spMkLst>
        </pc:spChg>
        <pc:spChg chg="mod">
          <ac:chgData name="Aline HAERINGER" userId="19f53273-9482-4956-ac9c-4e709cb1d9bb" providerId="ADAL" clId="{DCF615E1-81C6-4DB2-8A51-AE4ED430362B}" dt="2023-04-07T12:18:17.296" v="653" actId="207"/>
          <ac:spMkLst>
            <pc:docMk/>
            <pc:sldMk cId="2325720154" sldId="257"/>
            <ac:spMk id="35" creationId="{16D338AF-0990-07F1-52E9-D853372FFB37}"/>
          </ac:spMkLst>
        </pc:spChg>
        <pc:spChg chg="mod">
          <ac:chgData name="Aline HAERINGER" userId="19f53273-9482-4956-ac9c-4e709cb1d9bb" providerId="ADAL" clId="{DCF615E1-81C6-4DB2-8A51-AE4ED430362B}" dt="2023-04-07T12:18:10.891" v="651" actId="207"/>
          <ac:spMkLst>
            <pc:docMk/>
            <pc:sldMk cId="2325720154" sldId="257"/>
            <ac:spMk id="40" creationId="{8022C837-0EB9-F263-F9F3-261A2F88D445}"/>
          </ac:spMkLst>
        </pc:spChg>
        <pc:spChg chg="mod">
          <ac:chgData name="Aline HAERINGER" userId="19f53273-9482-4956-ac9c-4e709cb1d9bb" providerId="ADAL" clId="{DCF615E1-81C6-4DB2-8A51-AE4ED430362B}" dt="2023-04-07T12:18:05.414" v="650" actId="207"/>
          <ac:spMkLst>
            <pc:docMk/>
            <pc:sldMk cId="2325720154" sldId="257"/>
            <ac:spMk id="42" creationId="{FC7F9EAE-511F-873F-7C94-CCF4C050CA35}"/>
          </ac:spMkLst>
        </pc:spChg>
        <pc:spChg chg="mod">
          <ac:chgData name="Aline HAERINGER" userId="19f53273-9482-4956-ac9c-4e709cb1d9bb" providerId="ADAL" clId="{DCF615E1-81C6-4DB2-8A51-AE4ED430362B}" dt="2023-04-07T12:22:45.022" v="719" actId="207"/>
          <ac:spMkLst>
            <pc:docMk/>
            <pc:sldMk cId="2325720154" sldId="257"/>
            <ac:spMk id="43" creationId="{B5288655-6FD5-52E9-3A81-3103AF9CF076}"/>
          </ac:spMkLst>
        </pc:spChg>
        <pc:spChg chg="mod">
          <ac:chgData name="Aline HAERINGER" userId="19f53273-9482-4956-ac9c-4e709cb1d9bb" providerId="ADAL" clId="{DCF615E1-81C6-4DB2-8A51-AE4ED430362B}" dt="2023-04-07T12:22:49.820" v="720" actId="207"/>
          <ac:spMkLst>
            <pc:docMk/>
            <pc:sldMk cId="2325720154" sldId="257"/>
            <ac:spMk id="45" creationId="{0C8408F1-64C9-D327-D47C-1A8CB289AA74}"/>
          </ac:spMkLst>
        </pc:spChg>
        <pc:spChg chg="mod">
          <ac:chgData name="Aline HAERINGER" userId="19f53273-9482-4956-ac9c-4e709cb1d9bb" providerId="ADAL" clId="{DCF615E1-81C6-4DB2-8A51-AE4ED430362B}" dt="2023-04-07T12:19:11.498" v="665" actId="207"/>
          <ac:spMkLst>
            <pc:docMk/>
            <pc:sldMk cId="2325720154" sldId="257"/>
            <ac:spMk id="49" creationId="{1DAB2FFB-DDAE-3D6A-D97D-0557EC861645}"/>
          </ac:spMkLst>
        </pc:spChg>
        <pc:spChg chg="mod">
          <ac:chgData name="Aline HAERINGER" userId="19f53273-9482-4956-ac9c-4e709cb1d9bb" providerId="ADAL" clId="{DCF615E1-81C6-4DB2-8A51-AE4ED430362B}" dt="2023-04-07T12:19:01.118" v="663" actId="207"/>
          <ac:spMkLst>
            <pc:docMk/>
            <pc:sldMk cId="2325720154" sldId="257"/>
            <ac:spMk id="50" creationId="{C4816B3C-613C-5065-1AD8-B8A71B0AAEA2}"/>
          </ac:spMkLst>
        </pc:spChg>
        <pc:spChg chg="mod">
          <ac:chgData name="Aline HAERINGER" userId="19f53273-9482-4956-ac9c-4e709cb1d9bb" providerId="ADAL" clId="{DCF615E1-81C6-4DB2-8A51-AE4ED430362B}" dt="2023-04-07T12:18:53.645" v="662" actId="207"/>
          <ac:spMkLst>
            <pc:docMk/>
            <pc:sldMk cId="2325720154" sldId="257"/>
            <ac:spMk id="51" creationId="{0D42E128-1519-BBEB-716C-663B882FDDBF}"/>
          </ac:spMkLst>
        </pc:spChg>
        <pc:spChg chg="mod">
          <ac:chgData name="Aline HAERINGER" userId="19f53273-9482-4956-ac9c-4e709cb1d9bb" providerId="ADAL" clId="{DCF615E1-81C6-4DB2-8A51-AE4ED430362B}" dt="2023-04-07T12:22:52.968" v="721" actId="207"/>
          <ac:spMkLst>
            <pc:docMk/>
            <pc:sldMk cId="2325720154" sldId="257"/>
            <ac:spMk id="53" creationId="{DA149F8F-E94E-38E2-D9B4-8C1576AC6A60}"/>
          </ac:spMkLst>
        </pc:spChg>
        <pc:spChg chg="mod">
          <ac:chgData name="Aline HAERINGER" userId="19f53273-9482-4956-ac9c-4e709cb1d9bb" providerId="ADAL" clId="{DCF615E1-81C6-4DB2-8A51-AE4ED430362B}" dt="2023-04-07T12:20:40.077" v="694" actId="207"/>
          <ac:spMkLst>
            <pc:docMk/>
            <pc:sldMk cId="2325720154" sldId="257"/>
            <ac:spMk id="56" creationId="{58EE7550-6651-28E3-1311-CDA204856A4A}"/>
          </ac:spMkLst>
        </pc:spChg>
        <pc:spChg chg="mod">
          <ac:chgData name="Aline HAERINGER" userId="19f53273-9482-4956-ac9c-4e709cb1d9bb" providerId="ADAL" clId="{DCF615E1-81C6-4DB2-8A51-AE4ED430362B}" dt="2023-04-07T12:20:31.314" v="692" actId="1036"/>
          <ac:spMkLst>
            <pc:docMk/>
            <pc:sldMk cId="2325720154" sldId="257"/>
            <ac:spMk id="57" creationId="{D80B8027-5819-F195-9F79-0F720ED5BBA9}"/>
          </ac:spMkLst>
        </pc:spChg>
        <pc:spChg chg="mod">
          <ac:chgData name="Aline HAERINGER" userId="19f53273-9482-4956-ac9c-4e709cb1d9bb" providerId="ADAL" clId="{DCF615E1-81C6-4DB2-8A51-AE4ED430362B}" dt="2023-04-07T12:20:06.229" v="688" actId="207"/>
          <ac:spMkLst>
            <pc:docMk/>
            <pc:sldMk cId="2325720154" sldId="257"/>
            <ac:spMk id="58" creationId="{C94D4E86-0B1E-EC2C-44FC-A96C47A93496}"/>
          </ac:spMkLst>
        </pc:spChg>
        <pc:spChg chg="mod">
          <ac:chgData name="Aline HAERINGER" userId="19f53273-9482-4956-ac9c-4e709cb1d9bb" providerId="ADAL" clId="{DCF615E1-81C6-4DB2-8A51-AE4ED430362B}" dt="2023-04-07T12:22:57.725" v="722" actId="207"/>
          <ac:spMkLst>
            <pc:docMk/>
            <pc:sldMk cId="2325720154" sldId="257"/>
            <ac:spMk id="59" creationId="{DC449A44-FBB7-08AA-9A33-38A5F137BBA5}"/>
          </ac:spMkLst>
        </pc:spChg>
        <pc:spChg chg="mod">
          <ac:chgData name="Aline HAERINGER" userId="19f53273-9482-4956-ac9c-4e709cb1d9bb" providerId="ADAL" clId="{DCF615E1-81C6-4DB2-8A51-AE4ED430362B}" dt="2023-04-07T12:21:16.993" v="701" actId="207"/>
          <ac:spMkLst>
            <pc:docMk/>
            <pc:sldMk cId="2325720154" sldId="257"/>
            <ac:spMk id="62" creationId="{92EF3389-767D-1C20-99C7-F09A0A7AB5EC}"/>
          </ac:spMkLst>
        </pc:spChg>
        <pc:spChg chg="mod">
          <ac:chgData name="Aline HAERINGER" userId="19f53273-9482-4956-ac9c-4e709cb1d9bb" providerId="ADAL" clId="{DCF615E1-81C6-4DB2-8A51-AE4ED430362B}" dt="2023-04-07T12:21:06.164" v="699" actId="207"/>
          <ac:spMkLst>
            <pc:docMk/>
            <pc:sldMk cId="2325720154" sldId="257"/>
            <ac:spMk id="63" creationId="{BB5AC6B9-4922-544B-71CC-8D2012B48D09}"/>
          </ac:spMkLst>
        </pc:spChg>
        <pc:spChg chg="mod">
          <ac:chgData name="Aline HAERINGER" userId="19f53273-9482-4956-ac9c-4e709cb1d9bb" providerId="ADAL" clId="{DCF615E1-81C6-4DB2-8A51-AE4ED430362B}" dt="2023-04-07T12:20:59.892" v="698" actId="207"/>
          <ac:spMkLst>
            <pc:docMk/>
            <pc:sldMk cId="2325720154" sldId="257"/>
            <ac:spMk id="64" creationId="{D8A85F90-DB50-C025-0222-4A88A4D6925F}"/>
          </ac:spMkLst>
        </pc:spChg>
        <pc:spChg chg="mod">
          <ac:chgData name="Aline HAERINGER" userId="19f53273-9482-4956-ac9c-4e709cb1d9bb" providerId="ADAL" clId="{DCF615E1-81C6-4DB2-8A51-AE4ED430362B}" dt="2023-04-07T12:23:00.618" v="723" actId="207"/>
          <ac:spMkLst>
            <pc:docMk/>
            <pc:sldMk cId="2325720154" sldId="257"/>
            <ac:spMk id="65" creationId="{F320EAA9-6389-2295-B42A-8A9D7912235D}"/>
          </ac:spMkLst>
        </pc:spChg>
        <pc:spChg chg="mod">
          <ac:chgData name="Aline HAERINGER" userId="19f53273-9482-4956-ac9c-4e709cb1d9bb" providerId="ADAL" clId="{DCF615E1-81C6-4DB2-8A51-AE4ED430362B}" dt="2023-04-07T10:00:49.579" v="83" actId="207"/>
          <ac:spMkLst>
            <pc:docMk/>
            <pc:sldMk cId="2325720154" sldId="257"/>
            <ac:spMk id="70" creationId="{8BDC0B9B-1490-8358-F4CF-8A5755ABA5A3}"/>
          </ac:spMkLst>
        </pc:spChg>
        <pc:spChg chg="mod">
          <ac:chgData name="Aline HAERINGER" userId="19f53273-9482-4956-ac9c-4e709cb1d9bb" providerId="ADAL" clId="{DCF615E1-81C6-4DB2-8A51-AE4ED430362B}" dt="2023-04-07T12:21:30.235" v="703" actId="207"/>
          <ac:spMkLst>
            <pc:docMk/>
            <pc:sldMk cId="2325720154" sldId="257"/>
            <ac:spMk id="71" creationId="{AC401B55-55EB-4B6A-1753-2DE6DE4E0D60}"/>
          </ac:spMkLst>
        </pc:spChg>
        <pc:spChg chg="mod">
          <ac:chgData name="Aline HAERINGER" userId="19f53273-9482-4956-ac9c-4e709cb1d9bb" providerId="ADAL" clId="{DCF615E1-81C6-4DB2-8A51-AE4ED430362B}" dt="2023-04-07T12:21:24.527" v="702" actId="207"/>
          <ac:spMkLst>
            <pc:docMk/>
            <pc:sldMk cId="2325720154" sldId="257"/>
            <ac:spMk id="72" creationId="{3ED95881-A223-3219-B536-7104431F4AF1}"/>
          </ac:spMkLst>
        </pc:spChg>
        <pc:spChg chg="mod">
          <ac:chgData name="Aline HAERINGER" userId="19f53273-9482-4956-ac9c-4e709cb1d9bb" providerId="ADAL" clId="{DCF615E1-81C6-4DB2-8A51-AE4ED430362B}" dt="2023-04-07T10:01:57.890" v="267" actId="207"/>
          <ac:spMkLst>
            <pc:docMk/>
            <pc:sldMk cId="2325720154" sldId="257"/>
            <ac:spMk id="75" creationId="{7565EDF4-4BA6-3859-BB71-18802679784E}"/>
          </ac:spMkLst>
        </pc:spChg>
        <pc:spChg chg="mod">
          <ac:chgData name="Aline HAERINGER" userId="19f53273-9482-4956-ac9c-4e709cb1d9bb" providerId="ADAL" clId="{DCF615E1-81C6-4DB2-8A51-AE4ED430362B}" dt="2023-04-07T12:21:37.507" v="705" actId="207"/>
          <ac:spMkLst>
            <pc:docMk/>
            <pc:sldMk cId="2325720154" sldId="257"/>
            <ac:spMk id="76" creationId="{588CC5B3-45AA-8DF1-5F43-74F93ADC30FB}"/>
          </ac:spMkLst>
        </pc:spChg>
        <pc:spChg chg="mod">
          <ac:chgData name="Aline HAERINGER" userId="19f53273-9482-4956-ac9c-4e709cb1d9bb" providerId="ADAL" clId="{DCF615E1-81C6-4DB2-8A51-AE4ED430362B}" dt="2023-04-07T12:21:41.162" v="706" actId="207"/>
          <ac:spMkLst>
            <pc:docMk/>
            <pc:sldMk cId="2325720154" sldId="257"/>
            <ac:spMk id="77" creationId="{2700CC13-B8AD-07A9-1DCF-29F41B05B98C}"/>
          </ac:spMkLst>
        </pc:spChg>
        <pc:spChg chg="mod">
          <ac:chgData name="Aline HAERINGER" userId="19f53273-9482-4956-ac9c-4e709cb1d9bb" providerId="ADAL" clId="{DCF615E1-81C6-4DB2-8A51-AE4ED430362B}" dt="2023-04-07T12:21:51.524" v="709" actId="207"/>
          <ac:spMkLst>
            <pc:docMk/>
            <pc:sldMk cId="2325720154" sldId="257"/>
            <ac:spMk id="86" creationId="{4D30BF79-F44F-0963-E74A-A18604BB5213}"/>
          </ac:spMkLst>
        </pc:spChg>
        <pc:spChg chg="mod">
          <ac:chgData name="Aline HAERINGER" userId="19f53273-9482-4956-ac9c-4e709cb1d9bb" providerId="ADAL" clId="{DCF615E1-81C6-4DB2-8A51-AE4ED430362B}" dt="2023-04-07T12:21:44.961" v="707" actId="207"/>
          <ac:spMkLst>
            <pc:docMk/>
            <pc:sldMk cId="2325720154" sldId="257"/>
            <ac:spMk id="87" creationId="{86BF3BC5-AAB5-41B7-7176-6CAA0673BC8A}"/>
          </ac:spMkLst>
        </pc:spChg>
        <pc:spChg chg="mod">
          <ac:chgData name="Aline HAERINGER" userId="19f53273-9482-4956-ac9c-4e709cb1d9bb" providerId="ADAL" clId="{DCF615E1-81C6-4DB2-8A51-AE4ED430362B}" dt="2023-04-07T12:21:54.892" v="710" actId="207"/>
          <ac:spMkLst>
            <pc:docMk/>
            <pc:sldMk cId="2325720154" sldId="257"/>
            <ac:spMk id="88" creationId="{1312BC97-A956-ECA4-D3C9-FA2C65763D7F}"/>
          </ac:spMkLst>
        </pc:spChg>
        <pc:spChg chg="mod">
          <ac:chgData name="Aline HAERINGER" userId="19f53273-9482-4956-ac9c-4e709cb1d9bb" providerId="ADAL" clId="{DCF615E1-81C6-4DB2-8A51-AE4ED430362B}" dt="2023-04-07T11:46:04.968" v="436" actId="207"/>
          <ac:spMkLst>
            <pc:docMk/>
            <pc:sldMk cId="2325720154" sldId="257"/>
            <ac:spMk id="91" creationId="{5EFA1AFD-AF21-9B46-3F2C-C4D10C6333C0}"/>
          </ac:spMkLst>
        </pc:spChg>
        <pc:spChg chg="mod">
          <ac:chgData name="Aline HAERINGER" userId="19f53273-9482-4956-ac9c-4e709cb1d9bb" providerId="ADAL" clId="{DCF615E1-81C6-4DB2-8A51-AE4ED430362B}" dt="2023-04-07T12:22:17.174" v="715" actId="207"/>
          <ac:spMkLst>
            <pc:docMk/>
            <pc:sldMk cId="2325720154" sldId="257"/>
            <ac:spMk id="92" creationId="{0B420256-133F-34EE-FA55-D66692EC4501}"/>
          </ac:spMkLst>
        </pc:spChg>
        <pc:spChg chg="mod">
          <ac:chgData name="Aline HAERINGER" userId="19f53273-9482-4956-ac9c-4e709cb1d9bb" providerId="ADAL" clId="{DCF615E1-81C6-4DB2-8A51-AE4ED430362B}" dt="2023-04-07T12:22:23.930" v="716" actId="207"/>
          <ac:spMkLst>
            <pc:docMk/>
            <pc:sldMk cId="2325720154" sldId="257"/>
            <ac:spMk id="93" creationId="{094D383B-DC55-601A-2296-6197D63D612F}"/>
          </ac:spMkLst>
        </pc:spChg>
        <pc:spChg chg="mod">
          <ac:chgData name="Aline HAERINGER" userId="19f53273-9482-4956-ac9c-4e709cb1d9bb" providerId="ADAL" clId="{DCF615E1-81C6-4DB2-8A51-AE4ED430362B}" dt="2023-04-07T11:45:57.937" v="434" actId="207"/>
          <ac:spMkLst>
            <pc:docMk/>
            <pc:sldMk cId="2325720154" sldId="257"/>
            <ac:spMk id="96" creationId="{D2FFC128-0CC7-E287-A57D-81EF9034C465}"/>
          </ac:spMkLst>
        </pc:spChg>
        <pc:spChg chg="mod">
          <ac:chgData name="Aline HAERINGER" userId="19f53273-9482-4956-ac9c-4e709cb1d9bb" providerId="ADAL" clId="{DCF615E1-81C6-4DB2-8A51-AE4ED430362B}" dt="2023-04-07T12:22:32.745" v="718" actId="207"/>
          <ac:spMkLst>
            <pc:docMk/>
            <pc:sldMk cId="2325720154" sldId="257"/>
            <ac:spMk id="97" creationId="{3739FF19-64A9-C5AD-FA8C-BC1B04882183}"/>
          </ac:spMkLst>
        </pc:spChg>
        <pc:spChg chg="mod">
          <ac:chgData name="Aline HAERINGER" userId="19f53273-9482-4956-ac9c-4e709cb1d9bb" providerId="ADAL" clId="{DCF615E1-81C6-4DB2-8A51-AE4ED430362B}" dt="2023-04-07T12:22:27.672" v="717" actId="207"/>
          <ac:spMkLst>
            <pc:docMk/>
            <pc:sldMk cId="2325720154" sldId="257"/>
            <ac:spMk id="98" creationId="{A3F4A6D9-D5E3-D6E3-83BD-AD12A95D6B43}"/>
          </ac:spMkLst>
        </pc:spChg>
        <pc:spChg chg="mod">
          <ac:chgData name="Aline HAERINGER" userId="19f53273-9482-4956-ac9c-4e709cb1d9bb" providerId="ADAL" clId="{DCF615E1-81C6-4DB2-8A51-AE4ED430362B}" dt="2023-04-07T12:23:04.525" v="724" actId="207"/>
          <ac:spMkLst>
            <pc:docMk/>
            <pc:sldMk cId="2325720154" sldId="257"/>
            <ac:spMk id="101" creationId="{950C902B-1236-BA62-7E29-8693C629D24A}"/>
          </ac:spMkLst>
        </pc:spChg>
        <pc:spChg chg="mod">
          <ac:chgData name="Aline HAERINGER" userId="19f53273-9482-4956-ac9c-4e709cb1d9bb" providerId="ADAL" clId="{DCF615E1-81C6-4DB2-8A51-AE4ED430362B}" dt="2023-04-07T12:23:07.981" v="725" actId="207"/>
          <ac:spMkLst>
            <pc:docMk/>
            <pc:sldMk cId="2325720154" sldId="257"/>
            <ac:spMk id="102" creationId="{BBCFEA36-2FE5-8676-2ACB-4F3ECAB71ED2}"/>
          </ac:spMkLst>
        </pc:spChg>
        <pc:spChg chg="mod">
          <ac:chgData name="Aline HAERINGER" userId="19f53273-9482-4956-ac9c-4e709cb1d9bb" providerId="ADAL" clId="{DCF615E1-81C6-4DB2-8A51-AE4ED430362B}" dt="2023-04-07T12:23:11.001" v="726" actId="207"/>
          <ac:spMkLst>
            <pc:docMk/>
            <pc:sldMk cId="2325720154" sldId="257"/>
            <ac:spMk id="103" creationId="{598E0D36-C9FB-2927-B98F-73F6FF25FA70}"/>
          </ac:spMkLst>
        </pc:spChg>
        <pc:spChg chg="mod">
          <ac:chgData name="Aline HAERINGER" userId="19f53273-9482-4956-ac9c-4e709cb1d9bb" providerId="ADAL" clId="{DCF615E1-81C6-4DB2-8A51-AE4ED430362B}" dt="2023-04-07T12:23:14.002" v="727" actId="207"/>
          <ac:spMkLst>
            <pc:docMk/>
            <pc:sldMk cId="2325720154" sldId="257"/>
            <ac:spMk id="104" creationId="{59B08857-1BDC-EA9A-632C-83BC51F25E34}"/>
          </ac:spMkLst>
        </pc:spChg>
        <pc:spChg chg="mod">
          <ac:chgData name="Aline HAERINGER" userId="19f53273-9482-4956-ac9c-4e709cb1d9bb" providerId="ADAL" clId="{DCF615E1-81C6-4DB2-8A51-AE4ED430362B}" dt="2023-04-07T12:23:20.529" v="728" actId="207"/>
          <ac:spMkLst>
            <pc:docMk/>
            <pc:sldMk cId="2325720154" sldId="257"/>
            <ac:spMk id="105" creationId="{C1F48BE3-2E00-94B4-0B1C-CF4F1CCADBD9}"/>
          </ac:spMkLst>
        </pc:spChg>
        <pc:spChg chg="mod">
          <ac:chgData name="Aline HAERINGER" userId="19f53273-9482-4956-ac9c-4e709cb1d9bb" providerId="ADAL" clId="{DCF615E1-81C6-4DB2-8A51-AE4ED430362B}" dt="2023-04-07T12:15:48.700" v="609" actId="20577"/>
          <ac:spMkLst>
            <pc:docMk/>
            <pc:sldMk cId="2325720154" sldId="257"/>
            <ac:spMk id="112" creationId="{748EC515-E371-6D2D-1F80-5CC738CA6177}"/>
          </ac:spMkLst>
        </pc:spChg>
        <pc:spChg chg="mod">
          <ac:chgData name="Aline HAERINGER" userId="19f53273-9482-4956-ac9c-4e709cb1d9bb" providerId="ADAL" clId="{DCF615E1-81C6-4DB2-8A51-AE4ED430362B}" dt="2023-04-11T07:31:50.306" v="771" actId="207"/>
          <ac:spMkLst>
            <pc:docMk/>
            <pc:sldMk cId="2325720154" sldId="257"/>
            <ac:spMk id="115" creationId="{369DDF53-8B1C-FD4F-B253-E9C76B27BD46}"/>
          </ac:spMkLst>
        </pc:spChg>
        <pc:spChg chg="mod">
          <ac:chgData name="Aline HAERINGER" userId="19f53273-9482-4956-ac9c-4e709cb1d9bb" providerId="ADAL" clId="{DCF615E1-81C6-4DB2-8A51-AE4ED430362B}" dt="2023-04-11T07:38:09.681" v="783" actId="20577"/>
          <ac:spMkLst>
            <pc:docMk/>
            <pc:sldMk cId="2325720154" sldId="257"/>
            <ac:spMk id="126" creationId="{37C125C0-4887-ACD1-AE7D-74C2D58215C9}"/>
          </ac:spMkLst>
        </pc:spChg>
        <pc:spChg chg="mod">
          <ac:chgData name="Aline HAERINGER" userId="19f53273-9482-4956-ac9c-4e709cb1d9bb" providerId="ADAL" clId="{DCF615E1-81C6-4DB2-8A51-AE4ED430362B}" dt="2023-04-07T12:02:59.677" v="564" actId="20577"/>
          <ac:spMkLst>
            <pc:docMk/>
            <pc:sldMk cId="2325720154" sldId="257"/>
            <ac:spMk id="137" creationId="{35FEC95B-B410-8810-2C06-E5E7157EC1CA}"/>
          </ac:spMkLst>
        </pc:spChg>
        <pc:grpChg chg="mod">
          <ac:chgData name="Aline HAERINGER" userId="19f53273-9482-4956-ac9c-4e709cb1d9bb" providerId="ADAL" clId="{DCF615E1-81C6-4DB2-8A51-AE4ED430362B}" dt="2023-04-07T11:44:55.670" v="387" actId="1076"/>
          <ac:grpSpMkLst>
            <pc:docMk/>
            <pc:sldMk cId="2325720154" sldId="257"/>
            <ac:grpSpMk id="118" creationId="{13451DE2-C71F-52AF-2134-41D26EED934F}"/>
          </ac:grpSpMkLst>
        </pc:grpChg>
        <pc:graphicFrameChg chg="mod">
          <ac:chgData name="Aline HAERINGER" userId="19f53273-9482-4956-ac9c-4e709cb1d9bb" providerId="ADAL" clId="{DCF615E1-81C6-4DB2-8A51-AE4ED430362B}" dt="2023-04-11T07:33:15.843" v="782"/>
          <ac:graphicFrameMkLst>
            <pc:docMk/>
            <pc:sldMk cId="2325720154" sldId="257"/>
            <ac:graphicFrameMk id="4" creationId="{70F4956E-02CC-BE76-9EE6-2260C4CB4275}"/>
          </ac:graphicFrameMkLst>
        </pc:graphicFrameChg>
        <pc:graphicFrameChg chg="mod">
          <ac:chgData name="Aline HAERINGER" userId="19f53273-9482-4956-ac9c-4e709cb1d9bb" providerId="ADAL" clId="{DCF615E1-81C6-4DB2-8A51-AE4ED430362B}" dt="2023-04-11T07:31:55.558" v="772" actId="207"/>
          <ac:graphicFrameMkLst>
            <pc:docMk/>
            <pc:sldMk cId="2325720154" sldId="257"/>
            <ac:graphicFrameMk id="73" creationId="{D7E70734-ADA9-435C-C866-D27FC7C963B8}"/>
          </ac:graphicFrameMkLst>
        </pc:graphicFrameChg>
        <pc:graphicFrameChg chg="mod">
          <ac:chgData name="Aline HAERINGER" userId="19f53273-9482-4956-ac9c-4e709cb1d9bb" providerId="ADAL" clId="{DCF615E1-81C6-4DB2-8A51-AE4ED430362B}" dt="2023-04-11T07:38:16.069" v="784"/>
          <ac:graphicFrameMkLst>
            <pc:docMk/>
            <pc:sldMk cId="2325720154" sldId="257"/>
            <ac:graphicFrameMk id="125" creationId="{FB0602AD-2B36-E1A7-59DA-BBBB9069602F}"/>
          </ac:graphicFrameMkLst>
        </pc:graphicFrameChg>
      </pc:sldChg>
    </pc:docChg>
  </pc:docChgLst>
  <pc:docChgLst>
    <pc:chgData name="Aline HAERINGER" userId="19f53273-9482-4956-ac9c-4e709cb1d9bb" providerId="ADAL" clId="{AB29610F-129B-47DF-8AF0-E86361D7EDBB}"/>
    <pc:docChg chg="undo custSel modSld">
      <pc:chgData name="Aline HAERINGER" userId="19f53273-9482-4956-ac9c-4e709cb1d9bb" providerId="ADAL" clId="{AB29610F-129B-47DF-8AF0-E86361D7EDBB}" dt="2023-05-05T16:17:12.279" v="805" actId="207"/>
      <pc:docMkLst>
        <pc:docMk/>
      </pc:docMkLst>
      <pc:sldChg chg="addSp delSp modSp mod">
        <pc:chgData name="Aline HAERINGER" userId="19f53273-9482-4956-ac9c-4e709cb1d9bb" providerId="ADAL" clId="{AB29610F-129B-47DF-8AF0-E86361D7EDBB}" dt="2023-05-05T16:17:12.279" v="805" actId="207"/>
        <pc:sldMkLst>
          <pc:docMk/>
          <pc:sldMk cId="2325720154" sldId="257"/>
        </pc:sldMkLst>
        <pc:spChg chg="mod">
          <ac:chgData name="Aline HAERINGER" userId="19f53273-9482-4956-ac9c-4e709cb1d9bb" providerId="ADAL" clId="{AB29610F-129B-47DF-8AF0-E86361D7EDBB}" dt="2023-05-02T17:26:45.418" v="23" actId="20577"/>
          <ac:spMkLst>
            <pc:docMk/>
            <pc:sldMk cId="2325720154" sldId="257"/>
            <ac:spMk id="2" creationId="{3B8EAFF5-8CB6-BFB2-6C66-64B9E2B487BD}"/>
          </ac:spMkLst>
        </pc:spChg>
        <pc:spChg chg="del">
          <ac:chgData name="Aline HAERINGER" userId="19f53273-9482-4956-ac9c-4e709cb1d9bb" providerId="ADAL" clId="{AB29610F-129B-47DF-8AF0-E86361D7EDBB}" dt="2023-05-02T17:26:53.676" v="24" actId="478"/>
          <ac:spMkLst>
            <pc:docMk/>
            <pc:sldMk cId="2325720154" sldId="257"/>
            <ac:spMk id="7" creationId="{4A70F920-E64B-B1B0-ECB6-4CE4EC718048}"/>
          </ac:spMkLst>
        </pc:spChg>
        <pc:spChg chg="mod">
          <ac:chgData name="Aline HAERINGER" userId="19f53273-9482-4956-ac9c-4e709cb1d9bb" providerId="ADAL" clId="{AB29610F-129B-47DF-8AF0-E86361D7EDBB}" dt="2023-05-02T17:29:57.153" v="56" actId="207"/>
          <ac:spMkLst>
            <pc:docMk/>
            <pc:sldMk cId="2325720154" sldId="257"/>
            <ac:spMk id="10" creationId="{6D859BA0-7F62-5F74-4875-B5B583144756}"/>
          </ac:spMkLst>
        </pc:spChg>
        <pc:spChg chg="mod">
          <ac:chgData name="Aline HAERINGER" userId="19f53273-9482-4956-ac9c-4e709cb1d9bb" providerId="ADAL" clId="{AB29610F-129B-47DF-8AF0-E86361D7EDBB}" dt="2023-05-02T17:36:30.416" v="143" actId="1076"/>
          <ac:spMkLst>
            <pc:docMk/>
            <pc:sldMk cId="2325720154" sldId="257"/>
            <ac:spMk id="13" creationId="{42834149-9316-4C49-4284-576DA4109A60}"/>
          </ac:spMkLst>
        </pc:spChg>
        <pc:spChg chg="mod">
          <ac:chgData name="Aline HAERINGER" userId="19f53273-9482-4956-ac9c-4e709cb1d9bb" providerId="ADAL" clId="{AB29610F-129B-47DF-8AF0-E86361D7EDBB}" dt="2023-05-05T14:48:52.749" v="389" actId="20577"/>
          <ac:spMkLst>
            <pc:docMk/>
            <pc:sldMk cId="2325720154" sldId="257"/>
            <ac:spMk id="14" creationId="{79321368-65B3-80FF-148D-B7E7BCF37346}"/>
          </ac:spMkLst>
        </pc:spChg>
        <pc:spChg chg="mod">
          <ac:chgData name="Aline HAERINGER" userId="19f53273-9482-4956-ac9c-4e709cb1d9bb" providerId="ADAL" clId="{AB29610F-129B-47DF-8AF0-E86361D7EDBB}" dt="2023-05-02T17:36:41.739" v="146" actId="1076"/>
          <ac:spMkLst>
            <pc:docMk/>
            <pc:sldMk cId="2325720154" sldId="257"/>
            <ac:spMk id="16" creationId="{B92AADEF-8C3C-661E-5506-61A739BD1667}"/>
          </ac:spMkLst>
        </pc:spChg>
        <pc:spChg chg="mod">
          <ac:chgData name="Aline HAERINGER" userId="19f53273-9482-4956-ac9c-4e709cb1d9bb" providerId="ADAL" clId="{AB29610F-129B-47DF-8AF0-E86361D7EDBB}" dt="2023-05-02T17:36:46.508" v="147" actId="1076"/>
          <ac:spMkLst>
            <pc:docMk/>
            <pc:sldMk cId="2325720154" sldId="257"/>
            <ac:spMk id="17" creationId="{63A371EB-DBCD-28CA-7E7F-A85283672655}"/>
          </ac:spMkLst>
        </pc:spChg>
        <pc:spChg chg="add del mod">
          <ac:chgData name="Aline HAERINGER" userId="19f53273-9482-4956-ac9c-4e709cb1d9bb" providerId="ADAL" clId="{AB29610F-129B-47DF-8AF0-E86361D7EDBB}" dt="2023-05-05T16:06:42.249" v="683" actId="478"/>
          <ac:spMkLst>
            <pc:docMk/>
            <pc:sldMk cId="2325720154" sldId="257"/>
            <ac:spMk id="18" creationId="{EED2BF6C-945A-7FFE-5037-B198D73706F7}"/>
          </ac:spMkLst>
        </pc:spChg>
        <pc:spChg chg="mod">
          <ac:chgData name="Aline HAERINGER" userId="19f53273-9482-4956-ac9c-4e709cb1d9bb" providerId="ADAL" clId="{AB29610F-129B-47DF-8AF0-E86361D7EDBB}" dt="2023-05-02T17:26:14.544" v="19" actId="207"/>
          <ac:spMkLst>
            <pc:docMk/>
            <pc:sldMk cId="2325720154" sldId="257"/>
            <ac:spMk id="20" creationId="{00000000-0000-0000-0000-000000000000}"/>
          </ac:spMkLst>
        </pc:spChg>
        <pc:spChg chg="mod">
          <ac:chgData name="Aline HAERINGER" userId="19f53273-9482-4956-ac9c-4e709cb1d9bb" providerId="ADAL" clId="{AB29610F-129B-47DF-8AF0-E86361D7EDBB}" dt="2023-05-05T14:49:05.425" v="400" actId="20577"/>
          <ac:spMkLst>
            <pc:docMk/>
            <pc:sldMk cId="2325720154" sldId="257"/>
            <ac:spMk id="21" creationId="{33673264-FAB3-E365-9AAB-303F74979FFE}"/>
          </ac:spMkLst>
        </pc:spChg>
        <pc:spChg chg="mod">
          <ac:chgData name="Aline HAERINGER" userId="19f53273-9482-4956-ac9c-4e709cb1d9bb" providerId="ADAL" clId="{AB29610F-129B-47DF-8AF0-E86361D7EDBB}" dt="2023-05-02T17:44:14.711" v="250" actId="207"/>
          <ac:spMkLst>
            <pc:docMk/>
            <pc:sldMk cId="2325720154" sldId="257"/>
            <ac:spMk id="24" creationId="{A16167FD-A09C-2C54-31E6-1B28F151048C}"/>
          </ac:spMkLst>
        </pc:spChg>
        <pc:spChg chg="mod">
          <ac:chgData name="Aline HAERINGER" userId="19f53273-9482-4956-ac9c-4e709cb1d9bb" providerId="ADAL" clId="{AB29610F-129B-47DF-8AF0-E86361D7EDBB}" dt="2023-05-02T17:44:10.849" v="249" actId="207"/>
          <ac:spMkLst>
            <pc:docMk/>
            <pc:sldMk cId="2325720154" sldId="257"/>
            <ac:spMk id="25" creationId="{BCABA7D7-0AA8-FFB6-ABC0-B7AE7A4F29AC}"/>
          </ac:spMkLst>
        </pc:spChg>
        <pc:spChg chg="del">
          <ac:chgData name="Aline HAERINGER" userId="19f53273-9482-4956-ac9c-4e709cb1d9bb" providerId="ADAL" clId="{AB29610F-129B-47DF-8AF0-E86361D7EDBB}" dt="2023-05-02T17:33:11.855" v="95" actId="478"/>
          <ac:spMkLst>
            <pc:docMk/>
            <pc:sldMk cId="2325720154" sldId="257"/>
            <ac:spMk id="26" creationId="{76A19C0D-C950-B8ED-532C-E5B27F36909B}"/>
          </ac:spMkLst>
        </pc:spChg>
        <pc:spChg chg="mod">
          <ac:chgData name="Aline HAERINGER" userId="19f53273-9482-4956-ac9c-4e709cb1d9bb" providerId="ADAL" clId="{AB29610F-129B-47DF-8AF0-E86361D7EDBB}" dt="2023-05-02T17:44:56.117" v="262" actId="207"/>
          <ac:spMkLst>
            <pc:docMk/>
            <pc:sldMk cId="2325720154" sldId="257"/>
            <ac:spMk id="35" creationId="{16D338AF-0990-07F1-52E9-D853372FFB37}"/>
          </ac:spMkLst>
        </pc:spChg>
        <pc:spChg chg="mod">
          <ac:chgData name="Aline HAERINGER" userId="19f53273-9482-4956-ac9c-4e709cb1d9bb" providerId="ADAL" clId="{AB29610F-129B-47DF-8AF0-E86361D7EDBB}" dt="2023-05-02T17:29:34.262" v="55" actId="207"/>
          <ac:spMkLst>
            <pc:docMk/>
            <pc:sldMk cId="2325720154" sldId="257"/>
            <ac:spMk id="39" creationId="{533FAFA3-DA54-3284-4EB9-4CB9F0B53934}"/>
          </ac:spMkLst>
        </pc:spChg>
        <pc:spChg chg="mod">
          <ac:chgData name="Aline HAERINGER" userId="19f53273-9482-4956-ac9c-4e709cb1d9bb" providerId="ADAL" clId="{AB29610F-129B-47DF-8AF0-E86361D7EDBB}" dt="2023-05-02T17:45:33.058" v="267" actId="207"/>
          <ac:spMkLst>
            <pc:docMk/>
            <pc:sldMk cId="2325720154" sldId="257"/>
            <ac:spMk id="40" creationId="{8022C837-0EB9-F263-F9F3-261A2F88D445}"/>
          </ac:spMkLst>
        </pc:spChg>
        <pc:spChg chg="mod">
          <ac:chgData name="Aline HAERINGER" userId="19f53273-9482-4956-ac9c-4e709cb1d9bb" providerId="ADAL" clId="{AB29610F-129B-47DF-8AF0-E86361D7EDBB}" dt="2023-05-02T17:45:17.237" v="266" actId="207"/>
          <ac:spMkLst>
            <pc:docMk/>
            <pc:sldMk cId="2325720154" sldId="257"/>
            <ac:spMk id="42" creationId="{FC7F9EAE-511F-873F-7C94-CCF4C050CA35}"/>
          </ac:spMkLst>
        </pc:spChg>
        <pc:spChg chg="mod">
          <ac:chgData name="Aline HAERINGER" userId="19f53273-9482-4956-ac9c-4e709cb1d9bb" providerId="ADAL" clId="{AB29610F-129B-47DF-8AF0-E86361D7EDBB}" dt="2023-05-02T17:49:31.428" v="360" actId="20577"/>
          <ac:spMkLst>
            <pc:docMk/>
            <pc:sldMk cId="2325720154" sldId="257"/>
            <ac:spMk id="43" creationId="{B5288655-6FD5-52E9-3A81-3103AF9CF076}"/>
          </ac:spMkLst>
        </pc:spChg>
        <pc:spChg chg="mod">
          <ac:chgData name="Aline HAERINGER" userId="19f53273-9482-4956-ac9c-4e709cb1d9bb" providerId="ADAL" clId="{AB29610F-129B-47DF-8AF0-E86361D7EDBB}" dt="2023-05-02T17:49:33.734" v="362" actId="20577"/>
          <ac:spMkLst>
            <pc:docMk/>
            <pc:sldMk cId="2325720154" sldId="257"/>
            <ac:spMk id="45" creationId="{0C8408F1-64C9-D327-D47C-1A8CB289AA74}"/>
          </ac:spMkLst>
        </pc:spChg>
        <pc:spChg chg="del">
          <ac:chgData name="Aline HAERINGER" userId="19f53273-9482-4956-ac9c-4e709cb1d9bb" providerId="ADAL" clId="{AB29610F-129B-47DF-8AF0-E86361D7EDBB}" dt="2023-05-02T17:33:14.420" v="96" actId="478"/>
          <ac:spMkLst>
            <pc:docMk/>
            <pc:sldMk cId="2325720154" sldId="257"/>
            <ac:spMk id="46" creationId="{215A4175-74C1-AF10-6E17-B0BFADA97D20}"/>
          </ac:spMkLst>
        </pc:spChg>
        <pc:spChg chg="mod">
          <ac:chgData name="Aline HAERINGER" userId="19f53273-9482-4956-ac9c-4e709cb1d9bb" providerId="ADAL" clId="{AB29610F-129B-47DF-8AF0-E86361D7EDBB}" dt="2023-05-02T17:45:36.796" v="268" actId="207"/>
          <ac:spMkLst>
            <pc:docMk/>
            <pc:sldMk cId="2325720154" sldId="257"/>
            <ac:spMk id="50" creationId="{C4816B3C-613C-5065-1AD8-B8A71B0AAEA2}"/>
          </ac:spMkLst>
        </pc:spChg>
        <pc:spChg chg="mod">
          <ac:chgData name="Aline HAERINGER" userId="19f53273-9482-4956-ac9c-4e709cb1d9bb" providerId="ADAL" clId="{AB29610F-129B-47DF-8AF0-E86361D7EDBB}" dt="2023-05-02T17:45:39.590" v="269" actId="207"/>
          <ac:spMkLst>
            <pc:docMk/>
            <pc:sldMk cId="2325720154" sldId="257"/>
            <ac:spMk id="51" creationId="{0D42E128-1519-BBEB-716C-663B882FDDBF}"/>
          </ac:spMkLst>
        </pc:spChg>
        <pc:spChg chg="mod">
          <ac:chgData name="Aline HAERINGER" userId="19f53273-9482-4956-ac9c-4e709cb1d9bb" providerId="ADAL" clId="{AB29610F-129B-47DF-8AF0-E86361D7EDBB}" dt="2023-05-05T14:52:07.896" v="447" actId="20577"/>
          <ac:spMkLst>
            <pc:docMk/>
            <pc:sldMk cId="2325720154" sldId="257"/>
            <ac:spMk id="52" creationId="{E2FF4DB2-F018-D8F5-F13E-71D3BA3859E7}"/>
          </ac:spMkLst>
        </pc:spChg>
        <pc:spChg chg="mod">
          <ac:chgData name="Aline HAERINGER" userId="19f53273-9482-4956-ac9c-4e709cb1d9bb" providerId="ADAL" clId="{AB29610F-129B-47DF-8AF0-E86361D7EDBB}" dt="2023-05-02T17:49:36.067" v="364" actId="20577"/>
          <ac:spMkLst>
            <pc:docMk/>
            <pc:sldMk cId="2325720154" sldId="257"/>
            <ac:spMk id="53" creationId="{DA149F8F-E94E-38E2-D9B4-8C1576AC6A60}"/>
          </ac:spMkLst>
        </pc:spChg>
        <pc:spChg chg="mod">
          <ac:chgData name="Aline HAERINGER" userId="19f53273-9482-4956-ac9c-4e709cb1d9bb" providerId="ADAL" clId="{AB29610F-129B-47DF-8AF0-E86361D7EDBB}" dt="2023-05-02T17:46:40.453" v="282" actId="207"/>
          <ac:spMkLst>
            <pc:docMk/>
            <pc:sldMk cId="2325720154" sldId="257"/>
            <ac:spMk id="56" creationId="{58EE7550-6651-28E3-1311-CDA204856A4A}"/>
          </ac:spMkLst>
        </pc:spChg>
        <pc:spChg chg="mod">
          <ac:chgData name="Aline HAERINGER" userId="19f53273-9482-4956-ac9c-4e709cb1d9bb" providerId="ADAL" clId="{AB29610F-129B-47DF-8AF0-E86361D7EDBB}" dt="2023-05-02T17:46:45.148" v="283" actId="207"/>
          <ac:spMkLst>
            <pc:docMk/>
            <pc:sldMk cId="2325720154" sldId="257"/>
            <ac:spMk id="57" creationId="{D80B8027-5819-F195-9F79-0F720ED5BBA9}"/>
          </ac:spMkLst>
        </pc:spChg>
        <pc:spChg chg="mod">
          <ac:chgData name="Aline HAERINGER" userId="19f53273-9482-4956-ac9c-4e709cb1d9bb" providerId="ADAL" clId="{AB29610F-129B-47DF-8AF0-E86361D7EDBB}" dt="2023-05-02T17:46:31.306" v="280" actId="207"/>
          <ac:spMkLst>
            <pc:docMk/>
            <pc:sldMk cId="2325720154" sldId="257"/>
            <ac:spMk id="58" creationId="{C94D4E86-0B1E-EC2C-44FC-A96C47A93496}"/>
          </ac:spMkLst>
        </pc:spChg>
        <pc:spChg chg="mod">
          <ac:chgData name="Aline HAERINGER" userId="19f53273-9482-4956-ac9c-4e709cb1d9bb" providerId="ADAL" clId="{AB29610F-129B-47DF-8AF0-E86361D7EDBB}" dt="2023-05-02T17:49:38.572" v="366" actId="20577"/>
          <ac:spMkLst>
            <pc:docMk/>
            <pc:sldMk cId="2325720154" sldId="257"/>
            <ac:spMk id="59" creationId="{DC449A44-FBB7-08AA-9A33-38A5F137BBA5}"/>
          </ac:spMkLst>
        </pc:spChg>
        <pc:spChg chg="mod">
          <ac:chgData name="Aline HAERINGER" userId="19f53273-9482-4956-ac9c-4e709cb1d9bb" providerId="ADAL" clId="{AB29610F-129B-47DF-8AF0-E86361D7EDBB}" dt="2023-05-02T17:47:11.299" v="288" actId="207"/>
          <ac:spMkLst>
            <pc:docMk/>
            <pc:sldMk cId="2325720154" sldId="257"/>
            <ac:spMk id="62" creationId="{92EF3389-767D-1C20-99C7-F09A0A7AB5EC}"/>
          </ac:spMkLst>
        </pc:spChg>
        <pc:spChg chg="mod">
          <ac:chgData name="Aline HAERINGER" userId="19f53273-9482-4956-ac9c-4e709cb1d9bb" providerId="ADAL" clId="{AB29610F-129B-47DF-8AF0-E86361D7EDBB}" dt="2023-05-02T17:47:14.415" v="289" actId="207"/>
          <ac:spMkLst>
            <pc:docMk/>
            <pc:sldMk cId="2325720154" sldId="257"/>
            <ac:spMk id="63" creationId="{BB5AC6B9-4922-544B-71CC-8D2012B48D09}"/>
          </ac:spMkLst>
        </pc:spChg>
        <pc:spChg chg="mod">
          <ac:chgData name="Aline HAERINGER" userId="19f53273-9482-4956-ac9c-4e709cb1d9bb" providerId="ADAL" clId="{AB29610F-129B-47DF-8AF0-E86361D7EDBB}" dt="2023-05-02T17:47:03.540" v="286" actId="207"/>
          <ac:spMkLst>
            <pc:docMk/>
            <pc:sldMk cId="2325720154" sldId="257"/>
            <ac:spMk id="64" creationId="{D8A85F90-DB50-C025-0222-4A88A4D6925F}"/>
          </ac:spMkLst>
        </pc:spChg>
        <pc:spChg chg="mod">
          <ac:chgData name="Aline HAERINGER" userId="19f53273-9482-4956-ac9c-4e709cb1d9bb" providerId="ADAL" clId="{AB29610F-129B-47DF-8AF0-E86361D7EDBB}" dt="2023-05-02T17:49:45.268" v="368" actId="20577"/>
          <ac:spMkLst>
            <pc:docMk/>
            <pc:sldMk cId="2325720154" sldId="257"/>
            <ac:spMk id="65" creationId="{F320EAA9-6389-2295-B42A-8A9D7912235D}"/>
          </ac:spMkLst>
        </pc:spChg>
        <pc:spChg chg="add del mod">
          <ac:chgData name="Aline HAERINGER" userId="19f53273-9482-4956-ac9c-4e709cb1d9bb" providerId="ADAL" clId="{AB29610F-129B-47DF-8AF0-E86361D7EDBB}" dt="2023-05-02T17:36:57.826" v="159" actId="1076"/>
          <ac:spMkLst>
            <pc:docMk/>
            <pc:sldMk cId="2325720154" sldId="257"/>
            <ac:spMk id="66" creationId="{F903050B-20FD-839A-94A8-D1E18C869837}"/>
          </ac:spMkLst>
        </pc:spChg>
        <pc:spChg chg="mod">
          <ac:chgData name="Aline HAERINGER" userId="19f53273-9482-4956-ac9c-4e709cb1d9bb" providerId="ADAL" clId="{AB29610F-129B-47DF-8AF0-E86361D7EDBB}" dt="2023-05-02T17:47:30.257" v="291" actId="207"/>
          <ac:spMkLst>
            <pc:docMk/>
            <pc:sldMk cId="2325720154" sldId="257"/>
            <ac:spMk id="71" creationId="{AC401B55-55EB-4B6A-1753-2DE6DE4E0D60}"/>
          </ac:spMkLst>
        </pc:spChg>
        <pc:spChg chg="mod">
          <ac:chgData name="Aline HAERINGER" userId="19f53273-9482-4956-ac9c-4e709cb1d9bb" providerId="ADAL" clId="{AB29610F-129B-47DF-8AF0-E86361D7EDBB}" dt="2023-05-02T17:47:24.590" v="290" actId="207"/>
          <ac:spMkLst>
            <pc:docMk/>
            <pc:sldMk cId="2325720154" sldId="257"/>
            <ac:spMk id="72" creationId="{3ED95881-A223-3219-B536-7104431F4AF1}"/>
          </ac:spMkLst>
        </pc:spChg>
        <pc:spChg chg="mod">
          <ac:chgData name="Aline HAERINGER" userId="19f53273-9482-4956-ac9c-4e709cb1d9bb" providerId="ADAL" clId="{AB29610F-129B-47DF-8AF0-E86361D7EDBB}" dt="2023-05-02T17:47:39.096" v="294" actId="207"/>
          <ac:spMkLst>
            <pc:docMk/>
            <pc:sldMk cId="2325720154" sldId="257"/>
            <ac:spMk id="75" creationId="{7565EDF4-4BA6-3859-BB71-18802679784E}"/>
          </ac:spMkLst>
        </pc:spChg>
        <pc:spChg chg="mod">
          <ac:chgData name="Aline HAERINGER" userId="19f53273-9482-4956-ac9c-4e709cb1d9bb" providerId="ADAL" clId="{AB29610F-129B-47DF-8AF0-E86361D7EDBB}" dt="2023-05-02T17:47:33.602" v="292" actId="207"/>
          <ac:spMkLst>
            <pc:docMk/>
            <pc:sldMk cId="2325720154" sldId="257"/>
            <ac:spMk id="76" creationId="{588CC5B3-45AA-8DF1-5F43-74F93ADC30FB}"/>
          </ac:spMkLst>
        </pc:spChg>
        <pc:spChg chg="mod">
          <ac:chgData name="Aline HAERINGER" userId="19f53273-9482-4956-ac9c-4e709cb1d9bb" providerId="ADAL" clId="{AB29610F-129B-47DF-8AF0-E86361D7EDBB}" dt="2023-05-02T17:47:43.331" v="295" actId="207"/>
          <ac:spMkLst>
            <pc:docMk/>
            <pc:sldMk cId="2325720154" sldId="257"/>
            <ac:spMk id="77" creationId="{2700CC13-B8AD-07A9-1DCF-29F41B05B98C}"/>
          </ac:spMkLst>
        </pc:spChg>
        <pc:spChg chg="mod">
          <ac:chgData name="Aline HAERINGER" userId="19f53273-9482-4956-ac9c-4e709cb1d9bb" providerId="ADAL" clId="{AB29610F-129B-47DF-8AF0-E86361D7EDBB}" dt="2023-05-05T14:51:25.017" v="432" actId="207"/>
          <ac:spMkLst>
            <pc:docMk/>
            <pc:sldMk cId="2325720154" sldId="257"/>
            <ac:spMk id="86" creationId="{4D30BF79-F44F-0963-E74A-A18604BB5213}"/>
          </ac:spMkLst>
        </pc:spChg>
        <pc:spChg chg="mod">
          <ac:chgData name="Aline HAERINGER" userId="19f53273-9482-4956-ac9c-4e709cb1d9bb" providerId="ADAL" clId="{AB29610F-129B-47DF-8AF0-E86361D7EDBB}" dt="2023-05-05T14:51:29.844" v="433" actId="207"/>
          <ac:spMkLst>
            <pc:docMk/>
            <pc:sldMk cId="2325720154" sldId="257"/>
            <ac:spMk id="87" creationId="{86BF3BC5-AAB5-41B7-7176-6CAA0673BC8A}"/>
          </ac:spMkLst>
        </pc:spChg>
        <pc:spChg chg="mod">
          <ac:chgData name="Aline HAERINGER" userId="19f53273-9482-4956-ac9c-4e709cb1d9bb" providerId="ADAL" clId="{AB29610F-129B-47DF-8AF0-E86361D7EDBB}" dt="2023-05-05T14:51:08.372" v="430" actId="207"/>
          <ac:spMkLst>
            <pc:docMk/>
            <pc:sldMk cId="2325720154" sldId="257"/>
            <ac:spMk id="88" creationId="{1312BC97-A956-ECA4-D3C9-FA2C65763D7F}"/>
          </ac:spMkLst>
        </pc:spChg>
        <pc:spChg chg="mod">
          <ac:chgData name="Aline HAERINGER" userId="19f53273-9482-4956-ac9c-4e709cb1d9bb" providerId="ADAL" clId="{AB29610F-129B-47DF-8AF0-E86361D7EDBB}" dt="2023-05-05T14:51:32.975" v="434" actId="207"/>
          <ac:spMkLst>
            <pc:docMk/>
            <pc:sldMk cId="2325720154" sldId="257"/>
            <ac:spMk id="92" creationId="{0B420256-133F-34EE-FA55-D66692EC4501}"/>
          </ac:spMkLst>
        </pc:spChg>
        <pc:spChg chg="mod">
          <ac:chgData name="Aline HAERINGER" userId="19f53273-9482-4956-ac9c-4e709cb1d9bb" providerId="ADAL" clId="{AB29610F-129B-47DF-8AF0-E86361D7EDBB}" dt="2023-05-05T14:51:40.287" v="435" actId="207"/>
          <ac:spMkLst>
            <pc:docMk/>
            <pc:sldMk cId="2325720154" sldId="257"/>
            <ac:spMk id="93" creationId="{094D383B-DC55-601A-2296-6197D63D612F}"/>
          </ac:spMkLst>
        </pc:spChg>
        <pc:spChg chg="mod">
          <ac:chgData name="Aline HAERINGER" userId="19f53273-9482-4956-ac9c-4e709cb1d9bb" providerId="ADAL" clId="{AB29610F-129B-47DF-8AF0-E86361D7EDBB}" dt="2023-05-05T14:51:44.016" v="436" actId="207"/>
          <ac:spMkLst>
            <pc:docMk/>
            <pc:sldMk cId="2325720154" sldId="257"/>
            <ac:spMk id="97" creationId="{3739FF19-64A9-C5AD-FA8C-BC1B04882183}"/>
          </ac:spMkLst>
        </pc:spChg>
        <pc:spChg chg="mod">
          <ac:chgData name="Aline HAERINGER" userId="19f53273-9482-4956-ac9c-4e709cb1d9bb" providerId="ADAL" clId="{AB29610F-129B-47DF-8AF0-E86361D7EDBB}" dt="2023-05-05T14:51:50.816" v="437" actId="207"/>
          <ac:spMkLst>
            <pc:docMk/>
            <pc:sldMk cId="2325720154" sldId="257"/>
            <ac:spMk id="98" creationId="{A3F4A6D9-D5E3-D6E3-83BD-AD12A95D6B43}"/>
          </ac:spMkLst>
        </pc:spChg>
        <pc:spChg chg="mod">
          <ac:chgData name="Aline HAERINGER" userId="19f53273-9482-4956-ac9c-4e709cb1d9bb" providerId="ADAL" clId="{AB29610F-129B-47DF-8AF0-E86361D7EDBB}" dt="2023-05-02T17:49:02.879" v="346" actId="20577"/>
          <ac:spMkLst>
            <pc:docMk/>
            <pc:sldMk cId="2325720154" sldId="257"/>
            <ac:spMk id="101" creationId="{950C902B-1236-BA62-7E29-8693C629D24A}"/>
          </ac:spMkLst>
        </pc:spChg>
        <pc:spChg chg="mod">
          <ac:chgData name="Aline HAERINGER" userId="19f53273-9482-4956-ac9c-4e709cb1d9bb" providerId="ADAL" clId="{AB29610F-129B-47DF-8AF0-E86361D7EDBB}" dt="2023-05-02T17:49:05.638" v="348" actId="20577"/>
          <ac:spMkLst>
            <pc:docMk/>
            <pc:sldMk cId="2325720154" sldId="257"/>
            <ac:spMk id="102" creationId="{BBCFEA36-2FE5-8676-2ACB-4F3ECAB71ED2}"/>
          </ac:spMkLst>
        </pc:spChg>
        <pc:spChg chg="mod">
          <ac:chgData name="Aline HAERINGER" userId="19f53273-9482-4956-ac9c-4e709cb1d9bb" providerId="ADAL" clId="{AB29610F-129B-47DF-8AF0-E86361D7EDBB}" dt="2023-05-02T17:49:13.391" v="350" actId="20577"/>
          <ac:spMkLst>
            <pc:docMk/>
            <pc:sldMk cId="2325720154" sldId="257"/>
            <ac:spMk id="103" creationId="{598E0D36-C9FB-2927-B98F-73F6FF25FA70}"/>
          </ac:spMkLst>
        </pc:spChg>
        <pc:spChg chg="mod">
          <ac:chgData name="Aline HAERINGER" userId="19f53273-9482-4956-ac9c-4e709cb1d9bb" providerId="ADAL" clId="{AB29610F-129B-47DF-8AF0-E86361D7EDBB}" dt="2023-05-05T14:50:08.561" v="413" actId="207"/>
          <ac:spMkLst>
            <pc:docMk/>
            <pc:sldMk cId="2325720154" sldId="257"/>
            <ac:spMk id="104" creationId="{59B08857-1BDC-EA9A-632C-83BC51F25E34}"/>
          </ac:spMkLst>
        </pc:spChg>
        <pc:spChg chg="mod">
          <ac:chgData name="Aline HAERINGER" userId="19f53273-9482-4956-ac9c-4e709cb1d9bb" providerId="ADAL" clId="{AB29610F-129B-47DF-8AF0-E86361D7EDBB}" dt="2023-05-05T14:51:57.021" v="438" actId="207"/>
          <ac:spMkLst>
            <pc:docMk/>
            <pc:sldMk cId="2325720154" sldId="257"/>
            <ac:spMk id="105" creationId="{C1F48BE3-2E00-94B4-0B1C-CF4F1CCADBD9}"/>
          </ac:spMkLst>
        </pc:spChg>
        <pc:spChg chg="mod">
          <ac:chgData name="Aline HAERINGER" userId="19f53273-9482-4956-ac9c-4e709cb1d9bb" providerId="ADAL" clId="{AB29610F-129B-47DF-8AF0-E86361D7EDBB}" dt="2023-05-05T16:16:46.077" v="804" actId="207"/>
          <ac:spMkLst>
            <pc:docMk/>
            <pc:sldMk cId="2325720154" sldId="257"/>
            <ac:spMk id="115" creationId="{369DDF53-8B1C-FD4F-B253-E9C76B27BD46}"/>
          </ac:spMkLst>
        </pc:spChg>
        <pc:spChg chg="mod">
          <ac:chgData name="Aline HAERINGER" userId="19f53273-9482-4956-ac9c-4e709cb1d9bb" providerId="ADAL" clId="{AB29610F-129B-47DF-8AF0-E86361D7EDBB}" dt="2023-05-05T15:53:34.165" v="612" actId="1076"/>
          <ac:spMkLst>
            <pc:docMk/>
            <pc:sldMk cId="2325720154" sldId="257"/>
            <ac:spMk id="126" creationId="{37C125C0-4887-ACD1-AE7D-74C2D58215C9}"/>
          </ac:spMkLst>
        </pc:spChg>
        <pc:spChg chg="mod">
          <ac:chgData name="Aline HAERINGER" userId="19f53273-9482-4956-ac9c-4e709cb1d9bb" providerId="ADAL" clId="{AB29610F-129B-47DF-8AF0-E86361D7EDBB}" dt="2023-05-05T15:02:27.047" v="461" actId="165"/>
          <ac:spMkLst>
            <pc:docMk/>
            <pc:sldMk cId="2325720154" sldId="257"/>
            <ac:spMk id="131" creationId="{20AE186E-9D3E-35E2-248A-FC6E9773DE02}"/>
          </ac:spMkLst>
        </pc:spChg>
        <pc:spChg chg="mod">
          <ac:chgData name="Aline HAERINGER" userId="19f53273-9482-4956-ac9c-4e709cb1d9bb" providerId="ADAL" clId="{AB29610F-129B-47DF-8AF0-E86361D7EDBB}" dt="2023-05-05T15:02:27.047" v="461" actId="165"/>
          <ac:spMkLst>
            <pc:docMk/>
            <pc:sldMk cId="2325720154" sldId="257"/>
            <ac:spMk id="132" creationId="{7A6A4757-4F7F-BE34-330C-4F60BA1ED00E}"/>
          </ac:spMkLst>
        </pc:spChg>
        <pc:spChg chg="mod">
          <ac:chgData name="Aline HAERINGER" userId="19f53273-9482-4956-ac9c-4e709cb1d9bb" providerId="ADAL" clId="{AB29610F-129B-47DF-8AF0-E86361D7EDBB}" dt="2023-05-05T15:02:27.047" v="461" actId="165"/>
          <ac:spMkLst>
            <pc:docMk/>
            <pc:sldMk cId="2325720154" sldId="257"/>
            <ac:spMk id="133" creationId="{71E2C3B5-A8AC-E84F-5408-F11A40FC1CFB}"/>
          </ac:spMkLst>
        </pc:spChg>
        <pc:spChg chg="mod ord topLvl">
          <ac:chgData name="Aline HAERINGER" userId="19f53273-9482-4956-ac9c-4e709cb1d9bb" providerId="ADAL" clId="{AB29610F-129B-47DF-8AF0-E86361D7EDBB}" dt="2023-05-05T16:15:30.669" v="780" actId="1076"/>
          <ac:spMkLst>
            <pc:docMk/>
            <pc:sldMk cId="2325720154" sldId="257"/>
            <ac:spMk id="137" creationId="{35FEC95B-B410-8810-2C06-E5E7157EC1CA}"/>
          </ac:spMkLst>
        </pc:spChg>
        <pc:spChg chg="del">
          <ac:chgData name="Aline HAERINGER" userId="19f53273-9482-4956-ac9c-4e709cb1d9bb" providerId="ADAL" clId="{AB29610F-129B-47DF-8AF0-E86361D7EDBB}" dt="2023-05-05T15:02:12.971" v="458" actId="478"/>
          <ac:spMkLst>
            <pc:docMk/>
            <pc:sldMk cId="2325720154" sldId="257"/>
            <ac:spMk id="143" creationId="{66C0B284-36CD-36F0-2FDA-EDBAD1CAC33B}"/>
          </ac:spMkLst>
        </pc:spChg>
        <pc:spChg chg="mod">
          <ac:chgData name="Aline HAERINGER" userId="19f53273-9482-4956-ac9c-4e709cb1d9bb" providerId="ADAL" clId="{AB29610F-129B-47DF-8AF0-E86361D7EDBB}" dt="2023-05-05T16:14:59.080" v="777" actId="207"/>
          <ac:spMkLst>
            <pc:docMk/>
            <pc:sldMk cId="2325720154" sldId="257"/>
            <ac:spMk id="144" creationId="{3CF3FE3A-B1D7-F5C2-C3A5-BA353807DCDD}"/>
          </ac:spMkLst>
        </pc:spChg>
        <pc:spChg chg="mod">
          <ac:chgData name="Aline HAERINGER" userId="19f53273-9482-4956-ac9c-4e709cb1d9bb" providerId="ADAL" clId="{AB29610F-129B-47DF-8AF0-E86361D7EDBB}" dt="2023-05-05T16:14:53.193" v="776" actId="207"/>
          <ac:spMkLst>
            <pc:docMk/>
            <pc:sldMk cId="2325720154" sldId="257"/>
            <ac:spMk id="146" creationId="{E3956F03-E012-4228-735A-443D167F0541}"/>
          </ac:spMkLst>
        </pc:spChg>
        <pc:spChg chg="mod">
          <ac:chgData name="Aline HAERINGER" userId="19f53273-9482-4956-ac9c-4e709cb1d9bb" providerId="ADAL" clId="{AB29610F-129B-47DF-8AF0-E86361D7EDBB}" dt="2023-05-05T16:14:53.193" v="776" actId="207"/>
          <ac:spMkLst>
            <pc:docMk/>
            <pc:sldMk cId="2325720154" sldId="257"/>
            <ac:spMk id="147" creationId="{83D819DB-4642-FEE1-86FA-CF5A5D2A6C24}"/>
          </ac:spMkLst>
        </pc:spChg>
        <pc:spChg chg="mod">
          <ac:chgData name="Aline HAERINGER" userId="19f53273-9482-4956-ac9c-4e709cb1d9bb" providerId="ADAL" clId="{AB29610F-129B-47DF-8AF0-E86361D7EDBB}" dt="2023-05-05T16:14:53.193" v="776" actId="207"/>
          <ac:spMkLst>
            <pc:docMk/>
            <pc:sldMk cId="2325720154" sldId="257"/>
            <ac:spMk id="148" creationId="{3BE99DF6-1F1F-3067-2152-34EA03C95A9C}"/>
          </ac:spMkLst>
        </pc:spChg>
        <pc:grpChg chg="mod">
          <ac:chgData name="Aline HAERINGER" userId="19f53273-9482-4956-ac9c-4e709cb1d9bb" providerId="ADAL" clId="{AB29610F-129B-47DF-8AF0-E86361D7EDBB}" dt="2023-05-05T16:14:53.193" v="776" actId="207"/>
          <ac:grpSpMkLst>
            <pc:docMk/>
            <pc:sldMk cId="2325720154" sldId="257"/>
            <ac:grpSpMk id="11" creationId="{2C79E251-B65B-A718-DDCC-BF8CE16D1D06}"/>
          </ac:grpSpMkLst>
        </pc:grpChg>
        <pc:grpChg chg="mod">
          <ac:chgData name="Aline HAERINGER" userId="19f53273-9482-4956-ac9c-4e709cb1d9bb" providerId="ADAL" clId="{AB29610F-129B-47DF-8AF0-E86361D7EDBB}" dt="2023-05-05T16:15:36.302" v="793" actId="1035"/>
          <ac:grpSpMkLst>
            <pc:docMk/>
            <pc:sldMk cId="2325720154" sldId="257"/>
            <ac:grpSpMk id="12" creationId="{8B2BC000-77E1-363D-240D-FCC69F9B5D69}"/>
          </ac:grpSpMkLst>
        </pc:grpChg>
        <pc:grpChg chg="mod">
          <ac:chgData name="Aline HAERINGER" userId="19f53273-9482-4956-ac9c-4e709cb1d9bb" providerId="ADAL" clId="{AB29610F-129B-47DF-8AF0-E86361D7EDBB}" dt="2023-05-05T15:02:27.047" v="461" actId="165"/>
          <ac:grpSpMkLst>
            <pc:docMk/>
            <pc:sldMk cId="2325720154" sldId="257"/>
            <ac:grpSpMk id="134" creationId="{3F9232AE-88A9-A4E2-4F4B-7C04D8A08CEE}"/>
          </ac:grpSpMkLst>
        </pc:grpChg>
        <pc:grpChg chg="del mod ord topLvl">
          <ac:chgData name="Aline HAERINGER" userId="19f53273-9482-4956-ac9c-4e709cb1d9bb" providerId="ADAL" clId="{AB29610F-129B-47DF-8AF0-E86361D7EDBB}" dt="2023-05-05T15:02:34.904" v="464" actId="478"/>
          <ac:grpSpMkLst>
            <pc:docMk/>
            <pc:sldMk cId="2325720154" sldId="257"/>
            <ac:grpSpMk id="135" creationId="{2EB27C24-332E-B048-CC45-64EFBC32958B}"/>
          </ac:grpSpMkLst>
        </pc:grpChg>
        <pc:grpChg chg="del">
          <ac:chgData name="Aline HAERINGER" userId="19f53273-9482-4956-ac9c-4e709cb1d9bb" providerId="ADAL" clId="{AB29610F-129B-47DF-8AF0-E86361D7EDBB}" dt="2023-05-05T15:02:27.047" v="461" actId="165"/>
          <ac:grpSpMkLst>
            <pc:docMk/>
            <pc:sldMk cId="2325720154" sldId="257"/>
            <ac:grpSpMk id="138" creationId="{458EA8E5-56FC-58EB-FFC1-24E2DB380554}"/>
          </ac:grpSpMkLst>
        </pc:grpChg>
        <pc:graphicFrameChg chg="mod">
          <ac:chgData name="Aline HAERINGER" userId="19f53273-9482-4956-ac9c-4e709cb1d9bb" providerId="ADAL" clId="{AB29610F-129B-47DF-8AF0-E86361D7EDBB}" dt="2023-05-02T17:43:31.544" v="243" actId="207"/>
          <ac:graphicFrameMkLst>
            <pc:docMk/>
            <pc:sldMk cId="2325720154" sldId="257"/>
            <ac:graphicFrameMk id="4" creationId="{70F4956E-02CC-BE76-9EE6-2260C4CB4275}"/>
          </ac:graphicFrameMkLst>
        </pc:graphicFrameChg>
        <pc:graphicFrameChg chg="mod">
          <ac:chgData name="Aline HAERINGER" userId="19f53273-9482-4956-ac9c-4e709cb1d9bb" providerId="ADAL" clId="{AB29610F-129B-47DF-8AF0-E86361D7EDBB}" dt="2023-05-02T17:30:52.562" v="62"/>
          <ac:graphicFrameMkLst>
            <pc:docMk/>
            <pc:sldMk cId="2325720154" sldId="257"/>
            <ac:graphicFrameMk id="8" creationId="{E9C292F3-2F9A-C51C-4560-5032243A16B9}"/>
          </ac:graphicFrameMkLst>
        </pc:graphicFrameChg>
        <pc:graphicFrameChg chg="mod">
          <ac:chgData name="Aline HAERINGER" userId="19f53273-9482-4956-ac9c-4e709cb1d9bb" providerId="ADAL" clId="{AB29610F-129B-47DF-8AF0-E86361D7EDBB}" dt="2023-05-02T17:36:19.934" v="141"/>
          <ac:graphicFrameMkLst>
            <pc:docMk/>
            <pc:sldMk cId="2325720154" sldId="257"/>
            <ac:graphicFrameMk id="22" creationId="{1C610B91-CFEB-976A-FE28-0E91DE52EFE0}"/>
          </ac:graphicFrameMkLst>
        </pc:graphicFrameChg>
        <pc:graphicFrameChg chg="mod">
          <ac:chgData name="Aline HAERINGER" userId="19f53273-9482-4956-ac9c-4e709cb1d9bb" providerId="ADAL" clId="{AB29610F-129B-47DF-8AF0-E86361D7EDBB}" dt="2023-05-05T16:16:40.692" v="803" actId="207"/>
          <ac:graphicFrameMkLst>
            <pc:docMk/>
            <pc:sldMk cId="2325720154" sldId="257"/>
            <ac:graphicFrameMk id="73" creationId="{D7E70734-ADA9-435C-C866-D27FC7C963B8}"/>
          </ac:graphicFrameMkLst>
        </pc:graphicFrameChg>
        <pc:graphicFrameChg chg="mod">
          <ac:chgData name="Aline HAERINGER" userId="19f53273-9482-4956-ac9c-4e709cb1d9bb" providerId="ADAL" clId="{AB29610F-129B-47DF-8AF0-E86361D7EDBB}" dt="2023-05-05T16:17:12.279" v="805" actId="207"/>
          <ac:graphicFrameMkLst>
            <pc:docMk/>
            <pc:sldMk cId="2325720154" sldId="257"/>
            <ac:graphicFrameMk id="125" creationId="{FB0602AD-2B36-E1A7-59DA-BBBB9069602F}"/>
          </ac:graphicFrameMkLst>
        </pc:graphicFrameChg>
        <pc:picChg chg="mod">
          <ac:chgData name="Aline HAERINGER" userId="19f53273-9482-4956-ac9c-4e709cb1d9bb" providerId="ADAL" clId="{AB29610F-129B-47DF-8AF0-E86361D7EDBB}" dt="2023-05-02T17:25:26.557" v="12" actId="14100"/>
          <ac:picMkLst>
            <pc:docMk/>
            <pc:sldMk cId="2325720154" sldId="257"/>
            <ac:picMk id="15" creationId="{080DF41B-1FA3-F0B0-67E6-BE32993F3EED}"/>
          </ac:picMkLst>
        </pc:picChg>
        <pc:cxnChg chg="mod">
          <ac:chgData name="Aline HAERINGER" userId="19f53273-9482-4956-ac9c-4e709cb1d9bb" providerId="ADAL" clId="{AB29610F-129B-47DF-8AF0-E86361D7EDBB}" dt="2023-05-05T16:15:42.775" v="798" actId="14100"/>
          <ac:cxnSpMkLst>
            <pc:docMk/>
            <pc:sldMk cId="2325720154" sldId="257"/>
            <ac:cxnSpMk id="41" creationId="{548C0C35-969C-4ECC-E532-6C9084E31810}"/>
          </ac:cxnSpMkLst>
        </pc:cxnChg>
        <pc:cxnChg chg="mod">
          <ac:chgData name="Aline HAERINGER" userId="19f53273-9482-4956-ac9c-4e709cb1d9bb" providerId="ADAL" clId="{AB29610F-129B-47DF-8AF0-E86361D7EDBB}" dt="2023-05-05T15:05:50.421" v="514" actId="14100"/>
          <ac:cxnSpMkLst>
            <pc:docMk/>
            <pc:sldMk cId="2325720154" sldId="257"/>
            <ac:cxnSpMk id="122" creationId="{02ED2371-2040-40E9-3546-716B8A4CC9B4}"/>
          </ac:cxnSpMkLst>
        </pc:cxnChg>
        <pc:cxnChg chg="mod">
          <ac:chgData name="Aline HAERINGER" userId="19f53273-9482-4956-ac9c-4e709cb1d9bb" providerId="ADAL" clId="{AB29610F-129B-47DF-8AF0-E86361D7EDBB}" dt="2023-05-05T15:06:01.446" v="537" actId="1035"/>
          <ac:cxnSpMkLst>
            <pc:docMk/>
            <pc:sldMk cId="2325720154" sldId="257"/>
            <ac:cxnSpMk id="151" creationId="{A136D398-BA3E-20DD-C2FD-BF7161660F0C}"/>
          </ac:cxnSpMkLst>
        </pc:cxnChg>
      </pc:sldChg>
    </pc:docChg>
  </pc:docChgLst>
  <pc:docChgLst>
    <pc:chgData name="Aline HAERINGER" userId="19f53273-9482-4956-ac9c-4e709cb1d9bb" providerId="ADAL" clId="{1DC6134C-E4CD-4592-B85A-85BEF8889E97}"/>
    <pc:docChg chg="undo redo custSel modSld modNotesMaster">
      <pc:chgData name="Aline HAERINGER" userId="19f53273-9482-4956-ac9c-4e709cb1d9bb" providerId="ADAL" clId="{1DC6134C-E4CD-4592-B85A-85BEF8889E97}" dt="2023-04-06T10:19:27.532" v="2185" actId="20577"/>
      <pc:docMkLst>
        <pc:docMk/>
      </pc:docMkLst>
      <pc:sldChg chg="addSp delSp modSp mod modNotes">
        <pc:chgData name="Aline HAERINGER" userId="19f53273-9482-4956-ac9c-4e709cb1d9bb" providerId="ADAL" clId="{1DC6134C-E4CD-4592-B85A-85BEF8889E97}" dt="2023-04-06T10:19:27.532" v="2185" actId="20577"/>
        <pc:sldMkLst>
          <pc:docMk/>
          <pc:sldMk cId="2325720154" sldId="257"/>
        </pc:sldMkLst>
        <pc:spChg chg="mod">
          <ac:chgData name="Aline HAERINGER" userId="19f53273-9482-4956-ac9c-4e709cb1d9bb" providerId="ADAL" clId="{1DC6134C-E4CD-4592-B85A-85BEF8889E97}" dt="2023-04-06T09:10:52.039" v="2151" actId="1076"/>
          <ac:spMkLst>
            <pc:docMk/>
            <pc:sldMk cId="2325720154" sldId="257"/>
            <ac:spMk id="2" creationId="{3B8EAFF5-8CB6-BFB2-6C66-64B9E2B487BD}"/>
          </ac:spMkLst>
        </pc:spChg>
        <pc:spChg chg="mod">
          <ac:chgData name="Aline HAERINGER" userId="19f53273-9482-4956-ac9c-4e709cb1d9bb" providerId="ADAL" clId="{1DC6134C-E4CD-4592-B85A-85BEF8889E97}" dt="2023-04-06T09:10:38.630" v="2149" actId="1038"/>
          <ac:spMkLst>
            <pc:docMk/>
            <pc:sldMk cId="2325720154" sldId="257"/>
            <ac:spMk id="7" creationId="{4A70F920-E64B-B1B0-ECB6-4CE4EC718048}"/>
          </ac:spMkLst>
        </pc:spChg>
        <pc:spChg chg="mod">
          <ac:chgData name="Aline HAERINGER" userId="19f53273-9482-4956-ac9c-4e709cb1d9bb" providerId="ADAL" clId="{1DC6134C-E4CD-4592-B85A-85BEF8889E97}" dt="2023-04-05T14:45:34.684" v="235" actId="207"/>
          <ac:spMkLst>
            <pc:docMk/>
            <pc:sldMk cId="2325720154" sldId="257"/>
            <ac:spMk id="10" creationId="{6D859BA0-7F62-5F74-4875-B5B583144756}"/>
          </ac:spMkLst>
        </pc:spChg>
        <pc:spChg chg="mod">
          <ac:chgData name="Aline HAERINGER" userId="19f53273-9482-4956-ac9c-4e709cb1d9bb" providerId="ADAL" clId="{1DC6134C-E4CD-4592-B85A-85BEF8889E97}" dt="2023-04-06T08:38:31.593" v="1718" actId="1076"/>
          <ac:spMkLst>
            <pc:docMk/>
            <pc:sldMk cId="2325720154" sldId="257"/>
            <ac:spMk id="13" creationId="{42834149-9316-4C49-4284-576DA4109A60}"/>
          </ac:spMkLst>
        </pc:spChg>
        <pc:spChg chg="add mod">
          <ac:chgData name="Aline HAERINGER" userId="19f53273-9482-4956-ac9c-4e709cb1d9bb" providerId="ADAL" clId="{1DC6134C-E4CD-4592-B85A-85BEF8889E97}" dt="2023-04-06T06:45:50.616" v="1062" actId="164"/>
          <ac:spMkLst>
            <pc:docMk/>
            <pc:sldMk cId="2325720154" sldId="257"/>
            <ac:spMk id="14" creationId="{79321368-65B3-80FF-148D-B7E7BCF37346}"/>
          </ac:spMkLst>
        </pc:spChg>
        <pc:spChg chg="mod">
          <ac:chgData name="Aline HAERINGER" userId="19f53273-9482-4956-ac9c-4e709cb1d9bb" providerId="ADAL" clId="{1DC6134C-E4CD-4592-B85A-85BEF8889E97}" dt="2023-04-06T08:41:25.616" v="1835" actId="1076"/>
          <ac:spMkLst>
            <pc:docMk/>
            <pc:sldMk cId="2325720154" sldId="257"/>
            <ac:spMk id="16" creationId="{B92AADEF-8C3C-661E-5506-61A739BD1667}"/>
          </ac:spMkLst>
        </pc:spChg>
        <pc:spChg chg="mod">
          <ac:chgData name="Aline HAERINGER" userId="19f53273-9482-4956-ac9c-4e709cb1d9bb" providerId="ADAL" clId="{1DC6134C-E4CD-4592-B85A-85BEF8889E97}" dt="2023-04-06T08:40:09.222" v="1802" actId="1076"/>
          <ac:spMkLst>
            <pc:docMk/>
            <pc:sldMk cId="2325720154" sldId="257"/>
            <ac:spMk id="17" creationId="{63A371EB-DBCD-28CA-7E7F-A85283672655}"/>
          </ac:spMkLst>
        </pc:spChg>
        <pc:spChg chg="add del mod">
          <ac:chgData name="Aline HAERINGER" userId="19f53273-9482-4956-ac9c-4e709cb1d9bb" providerId="ADAL" clId="{1DC6134C-E4CD-4592-B85A-85BEF8889E97}" dt="2023-04-05T14:49:53.045" v="271" actId="478"/>
          <ac:spMkLst>
            <pc:docMk/>
            <pc:sldMk cId="2325720154" sldId="257"/>
            <ac:spMk id="19" creationId="{B108633E-7272-4881-C5F6-5D7133BC1E33}"/>
          </ac:spMkLst>
        </pc:spChg>
        <pc:spChg chg="mod">
          <ac:chgData name="Aline HAERINGER" userId="19f53273-9482-4956-ac9c-4e709cb1d9bb" providerId="ADAL" clId="{1DC6134C-E4CD-4592-B85A-85BEF8889E97}" dt="2023-04-06T09:43:35.066" v="2161" actId="1076"/>
          <ac:spMkLst>
            <pc:docMk/>
            <pc:sldMk cId="2325720154" sldId="257"/>
            <ac:spMk id="20" creationId="{00000000-0000-0000-0000-000000000000}"/>
          </ac:spMkLst>
        </pc:spChg>
        <pc:spChg chg="add mod">
          <ac:chgData name="Aline HAERINGER" userId="19f53273-9482-4956-ac9c-4e709cb1d9bb" providerId="ADAL" clId="{1DC6134C-E4CD-4592-B85A-85BEF8889E97}" dt="2023-04-06T06:43:44.592" v="1053" actId="164"/>
          <ac:spMkLst>
            <pc:docMk/>
            <pc:sldMk cId="2325720154" sldId="257"/>
            <ac:spMk id="21" creationId="{33673264-FAB3-E365-9AAB-303F74979FFE}"/>
          </ac:spMkLst>
        </pc:spChg>
        <pc:spChg chg="add del mod">
          <ac:chgData name="Aline HAERINGER" userId="19f53273-9482-4956-ac9c-4e709cb1d9bb" providerId="ADAL" clId="{1DC6134C-E4CD-4592-B85A-85BEF8889E97}" dt="2023-04-05T14:48:06.776" v="246"/>
          <ac:spMkLst>
            <pc:docMk/>
            <pc:sldMk cId="2325720154" sldId="257"/>
            <ac:spMk id="22" creationId="{1E5979C1-1FDC-E69F-4F48-AB1388B6EBC9}"/>
          </ac:spMkLst>
        </pc:spChg>
        <pc:spChg chg="del">
          <ac:chgData name="Aline HAERINGER" userId="19f53273-9482-4956-ac9c-4e709cb1d9bb" providerId="ADAL" clId="{1DC6134C-E4CD-4592-B85A-85BEF8889E97}" dt="2023-04-05T10:41:11.704" v="3" actId="478"/>
          <ac:spMkLst>
            <pc:docMk/>
            <pc:sldMk cId="2325720154" sldId="257"/>
            <ac:spMk id="24" creationId="{103B478D-08AD-2984-7CDB-FC23F3869F83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24" creationId="{A16167FD-A09C-2C54-31E6-1B28F151048C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25" creationId="{BCABA7D7-0AA8-FFB6-ABC0-B7AE7A4F29AC}"/>
          </ac:spMkLst>
        </pc:spChg>
        <pc:spChg chg="mod">
          <ac:chgData name="Aline HAERINGER" userId="19f53273-9482-4956-ac9c-4e709cb1d9bb" providerId="ADAL" clId="{1DC6134C-E4CD-4592-B85A-85BEF8889E97}" dt="2023-04-06T08:41:05.147" v="1827" actId="1035"/>
          <ac:spMkLst>
            <pc:docMk/>
            <pc:sldMk cId="2325720154" sldId="257"/>
            <ac:spMk id="26" creationId="{76A19C0D-C950-B8ED-532C-E5B27F36909B}"/>
          </ac:spMkLst>
        </pc:spChg>
        <pc:spChg chg="add mod">
          <ac:chgData name="Aline HAERINGER" userId="19f53273-9482-4956-ac9c-4e709cb1d9bb" providerId="ADAL" clId="{1DC6134C-E4CD-4592-B85A-85BEF8889E97}" dt="2023-04-06T07:29:27.172" v="1549" actId="1076"/>
          <ac:spMkLst>
            <pc:docMk/>
            <pc:sldMk cId="2325720154" sldId="257"/>
            <ac:spMk id="28" creationId="{CD5EA950-0E4C-618A-36A2-2BC853BF024D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35" creationId="{16D338AF-0990-07F1-52E9-D853372FFB37}"/>
          </ac:spMkLst>
        </pc:spChg>
        <pc:spChg chg="mod">
          <ac:chgData name="Aline HAERINGER" userId="19f53273-9482-4956-ac9c-4e709cb1d9bb" providerId="ADAL" clId="{1DC6134C-E4CD-4592-B85A-85BEF8889E97}" dt="2023-04-06T09:10:38.630" v="2149" actId="1038"/>
          <ac:spMkLst>
            <pc:docMk/>
            <pc:sldMk cId="2325720154" sldId="257"/>
            <ac:spMk id="39" creationId="{533FAFA3-DA54-3284-4EB9-4CB9F0B53934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40" creationId="{8022C837-0EB9-F263-F9F3-261A2F88D445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42" creationId="{FC7F9EAE-511F-873F-7C94-CCF4C050CA35}"/>
          </ac:spMkLst>
        </pc:spChg>
        <pc:spChg chg="add mod topLvl">
          <ac:chgData name="Aline HAERINGER" userId="19f53273-9482-4956-ac9c-4e709cb1d9bb" providerId="ADAL" clId="{1DC6134C-E4CD-4592-B85A-85BEF8889E97}" dt="2023-04-06T10:19:18.097" v="2179" actId="20577"/>
          <ac:spMkLst>
            <pc:docMk/>
            <pc:sldMk cId="2325720154" sldId="257"/>
            <ac:spMk id="43" creationId="{B5288655-6FD5-52E9-3A81-3103AF9CF076}"/>
          </ac:spMkLst>
        </pc:spChg>
        <pc:spChg chg="add mod">
          <ac:chgData name="Aline HAERINGER" userId="19f53273-9482-4956-ac9c-4e709cb1d9bb" providerId="ADAL" clId="{1DC6134C-E4CD-4592-B85A-85BEF8889E97}" dt="2023-04-06T06:43:34.564" v="1052" actId="164"/>
          <ac:spMkLst>
            <pc:docMk/>
            <pc:sldMk cId="2325720154" sldId="257"/>
            <ac:spMk id="44" creationId="{9D8CAF89-31C5-54B8-F06F-2E3D6192CDB8}"/>
          </ac:spMkLst>
        </pc:spChg>
        <pc:spChg chg="add mod topLvl">
          <ac:chgData name="Aline HAERINGER" userId="19f53273-9482-4956-ac9c-4e709cb1d9bb" providerId="ADAL" clId="{1DC6134C-E4CD-4592-B85A-85BEF8889E97}" dt="2023-04-06T10:18:48.479" v="2165" actId="20577"/>
          <ac:spMkLst>
            <pc:docMk/>
            <pc:sldMk cId="2325720154" sldId="257"/>
            <ac:spMk id="45" creationId="{0C8408F1-64C9-D327-D47C-1A8CB289AA74}"/>
          </ac:spMkLst>
        </pc:spChg>
        <pc:spChg chg="del mod topLvl">
          <ac:chgData name="Aline HAERINGER" userId="19f53273-9482-4956-ac9c-4e709cb1d9bb" providerId="ADAL" clId="{1DC6134C-E4CD-4592-B85A-85BEF8889E97}" dt="2023-04-06T06:40:14.373" v="900" actId="478"/>
          <ac:spMkLst>
            <pc:docMk/>
            <pc:sldMk cId="2325720154" sldId="257"/>
            <ac:spMk id="46" creationId="{74E8BC95-05EB-60BB-0322-12987E572F5A}"/>
          </ac:spMkLst>
        </pc:spChg>
        <pc:spChg chg="del mod">
          <ac:chgData name="Aline HAERINGER" userId="19f53273-9482-4956-ac9c-4e709cb1d9bb" providerId="ADAL" clId="{1DC6134C-E4CD-4592-B85A-85BEF8889E97}" dt="2023-04-06T06:48:54.777" v="1129" actId="478"/>
          <ac:spMkLst>
            <pc:docMk/>
            <pc:sldMk cId="2325720154" sldId="257"/>
            <ac:spMk id="46" creationId="{7B33C4A7-FF3A-541D-F64E-F1A1F87C3851}"/>
          </ac:spMkLst>
        </pc:spChg>
        <pc:spChg chg="add del mod">
          <ac:chgData name="Aline HAERINGER" userId="19f53273-9482-4956-ac9c-4e709cb1d9bb" providerId="ADAL" clId="{1DC6134C-E4CD-4592-B85A-85BEF8889E97}" dt="2023-04-05T15:09:04.506" v="513" actId="478"/>
          <ac:spMkLst>
            <pc:docMk/>
            <pc:sldMk cId="2325720154" sldId="257"/>
            <ac:spMk id="46" creationId="{EC440819-CD37-C276-F291-9F4AE3FD4864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49" creationId="{1DAB2FFB-DDAE-3D6A-D97D-0557EC861645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50" creationId="{C4816B3C-613C-5065-1AD8-B8A71B0AAEA2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51" creationId="{0D42E128-1519-BBEB-716C-663B882FDDBF}"/>
          </ac:spMkLst>
        </pc:spChg>
        <pc:spChg chg="add mod">
          <ac:chgData name="Aline HAERINGER" userId="19f53273-9482-4956-ac9c-4e709cb1d9bb" providerId="ADAL" clId="{1DC6134C-E4CD-4592-B85A-85BEF8889E97}" dt="2023-04-06T06:43:19.684" v="1051" actId="164"/>
          <ac:spMkLst>
            <pc:docMk/>
            <pc:sldMk cId="2325720154" sldId="257"/>
            <ac:spMk id="52" creationId="{E2FF4DB2-F018-D8F5-F13E-71D3BA3859E7}"/>
          </ac:spMkLst>
        </pc:spChg>
        <pc:spChg chg="add mod topLvl">
          <ac:chgData name="Aline HAERINGER" userId="19f53273-9482-4956-ac9c-4e709cb1d9bb" providerId="ADAL" clId="{1DC6134C-E4CD-4592-B85A-85BEF8889E97}" dt="2023-04-06T10:19:21.358" v="2181" actId="20577"/>
          <ac:spMkLst>
            <pc:docMk/>
            <pc:sldMk cId="2325720154" sldId="257"/>
            <ac:spMk id="53" creationId="{DA149F8F-E94E-38E2-D9B4-8C1576AC6A60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56" creationId="{58EE7550-6651-28E3-1311-CDA204856A4A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57" creationId="{D80B8027-5819-F195-9F79-0F720ED5BBA9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58" creationId="{C94D4E86-0B1E-EC2C-44FC-A96C47A93496}"/>
          </ac:spMkLst>
        </pc:spChg>
        <pc:spChg chg="add mod topLvl">
          <ac:chgData name="Aline HAERINGER" userId="19f53273-9482-4956-ac9c-4e709cb1d9bb" providerId="ADAL" clId="{1DC6134C-E4CD-4592-B85A-85BEF8889E97}" dt="2023-04-06T10:19:24.261" v="2183" actId="20577"/>
          <ac:spMkLst>
            <pc:docMk/>
            <pc:sldMk cId="2325720154" sldId="257"/>
            <ac:spMk id="59" creationId="{DC449A44-FBB7-08AA-9A33-38A5F137BBA5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62" creationId="{92EF3389-767D-1C20-99C7-F09A0A7AB5EC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63" creationId="{BB5AC6B9-4922-544B-71CC-8D2012B48D09}"/>
          </ac:spMkLst>
        </pc:spChg>
        <pc:spChg chg="mod">
          <ac:chgData name="Aline HAERINGER" userId="19f53273-9482-4956-ac9c-4e709cb1d9bb" providerId="ADAL" clId="{1DC6134C-E4CD-4592-B85A-85BEF8889E97}" dt="2023-04-05T15:14:20.905" v="572" actId="165"/>
          <ac:spMkLst>
            <pc:docMk/>
            <pc:sldMk cId="2325720154" sldId="257"/>
            <ac:spMk id="64" creationId="{D8A85F90-DB50-C025-0222-4A88A4D6925F}"/>
          </ac:spMkLst>
        </pc:spChg>
        <pc:spChg chg="add mod topLvl">
          <ac:chgData name="Aline HAERINGER" userId="19f53273-9482-4956-ac9c-4e709cb1d9bb" providerId="ADAL" clId="{1DC6134C-E4CD-4592-B85A-85BEF8889E97}" dt="2023-04-06T10:19:27.532" v="2185" actId="20577"/>
          <ac:spMkLst>
            <pc:docMk/>
            <pc:sldMk cId="2325720154" sldId="257"/>
            <ac:spMk id="65" creationId="{F320EAA9-6389-2295-B42A-8A9D7912235D}"/>
          </ac:spMkLst>
        </pc:spChg>
        <pc:spChg chg="del mod topLvl">
          <ac:chgData name="Aline HAERINGER" userId="19f53273-9482-4956-ac9c-4e709cb1d9bb" providerId="ADAL" clId="{1DC6134C-E4CD-4592-B85A-85BEF8889E97}" dt="2023-04-06T06:49:06.479" v="1134" actId="478"/>
          <ac:spMkLst>
            <pc:docMk/>
            <pc:sldMk cId="2325720154" sldId="257"/>
            <ac:spMk id="66" creationId="{3BD86159-97ED-9C17-AB24-C64086931682}"/>
          </ac:spMkLst>
        </pc:spChg>
        <pc:spChg chg="del mod">
          <ac:chgData name="Aline HAERINGER" userId="19f53273-9482-4956-ac9c-4e709cb1d9bb" providerId="ADAL" clId="{1DC6134C-E4CD-4592-B85A-85BEF8889E97}" dt="2023-04-06T06:35:11.390" v="727" actId="478"/>
          <ac:spMkLst>
            <pc:docMk/>
            <pc:sldMk cId="2325720154" sldId="257"/>
            <ac:spMk id="66" creationId="{430F88CF-FFA0-7090-6975-E95A7C569306}"/>
          </ac:spMkLst>
        </pc:spChg>
        <pc:spChg chg="del mod">
          <ac:chgData name="Aline HAERINGER" userId="19f53273-9482-4956-ac9c-4e709cb1d9bb" providerId="ADAL" clId="{1DC6134C-E4CD-4592-B85A-85BEF8889E97}" dt="2023-04-06T06:48:51.320" v="1127" actId="478"/>
          <ac:spMkLst>
            <pc:docMk/>
            <pc:sldMk cId="2325720154" sldId="257"/>
            <ac:spMk id="68" creationId="{0A352CF7-5515-A6A3-C120-AD559A84A7B0}"/>
          </ac:spMkLst>
        </pc:spChg>
        <pc:spChg chg="del mod topLvl">
          <ac:chgData name="Aline HAERINGER" userId="19f53273-9482-4956-ac9c-4e709cb1d9bb" providerId="ADAL" clId="{1DC6134C-E4CD-4592-B85A-85BEF8889E97}" dt="2023-04-06T06:40:15.397" v="901" actId="478"/>
          <ac:spMkLst>
            <pc:docMk/>
            <pc:sldMk cId="2325720154" sldId="257"/>
            <ac:spMk id="68" creationId="{8AD1D9E0-4A7F-B196-BA4B-F913A0ECF72C}"/>
          </ac:spMkLst>
        </pc:spChg>
        <pc:spChg chg="mod topLvl">
          <ac:chgData name="Aline HAERINGER" userId="19f53273-9482-4956-ac9c-4e709cb1d9bb" providerId="ADAL" clId="{1DC6134C-E4CD-4592-B85A-85BEF8889E97}" dt="2023-04-05T15:29:30.481" v="678" actId="164"/>
          <ac:spMkLst>
            <pc:docMk/>
            <pc:sldMk cId="2325720154" sldId="257"/>
            <ac:spMk id="70" creationId="{8BDC0B9B-1490-8358-F4CF-8A5755ABA5A3}"/>
          </ac:spMkLst>
        </pc:spChg>
        <pc:spChg chg="mod">
          <ac:chgData name="Aline HAERINGER" userId="19f53273-9482-4956-ac9c-4e709cb1d9bb" providerId="ADAL" clId="{1DC6134C-E4CD-4592-B85A-85BEF8889E97}" dt="2023-04-05T15:17:00.997" v="592" actId="207"/>
          <ac:spMkLst>
            <pc:docMk/>
            <pc:sldMk cId="2325720154" sldId="257"/>
            <ac:spMk id="71" creationId="{AC401B55-55EB-4B6A-1753-2DE6DE4E0D60}"/>
          </ac:spMkLst>
        </pc:spChg>
        <pc:spChg chg="mod">
          <ac:chgData name="Aline HAERINGER" userId="19f53273-9482-4956-ac9c-4e709cb1d9bb" providerId="ADAL" clId="{1DC6134C-E4CD-4592-B85A-85BEF8889E97}" dt="2023-04-05T15:17:00.997" v="592" actId="207"/>
          <ac:spMkLst>
            <pc:docMk/>
            <pc:sldMk cId="2325720154" sldId="257"/>
            <ac:spMk id="72" creationId="{3ED95881-A223-3219-B536-7104431F4AF1}"/>
          </ac:spMkLst>
        </pc:spChg>
        <pc:spChg chg="mod topLvl">
          <ac:chgData name="Aline HAERINGER" userId="19f53273-9482-4956-ac9c-4e709cb1d9bb" providerId="ADAL" clId="{1DC6134C-E4CD-4592-B85A-85BEF8889E97}" dt="2023-04-05T15:19:14.004" v="616" actId="1076"/>
          <ac:spMkLst>
            <pc:docMk/>
            <pc:sldMk cId="2325720154" sldId="257"/>
            <ac:spMk id="75" creationId="{7565EDF4-4BA6-3859-BB71-18802679784E}"/>
          </ac:spMkLst>
        </pc:spChg>
        <pc:spChg chg="mod">
          <ac:chgData name="Aline HAERINGER" userId="19f53273-9482-4956-ac9c-4e709cb1d9bb" providerId="ADAL" clId="{1DC6134C-E4CD-4592-B85A-85BEF8889E97}" dt="2023-04-05T15:18:50.953" v="612" actId="207"/>
          <ac:spMkLst>
            <pc:docMk/>
            <pc:sldMk cId="2325720154" sldId="257"/>
            <ac:spMk id="76" creationId="{588CC5B3-45AA-8DF1-5F43-74F93ADC30FB}"/>
          </ac:spMkLst>
        </pc:spChg>
        <pc:spChg chg="mod">
          <ac:chgData name="Aline HAERINGER" userId="19f53273-9482-4956-ac9c-4e709cb1d9bb" providerId="ADAL" clId="{1DC6134C-E4CD-4592-B85A-85BEF8889E97}" dt="2023-04-05T15:18:50.953" v="612" actId="207"/>
          <ac:spMkLst>
            <pc:docMk/>
            <pc:sldMk cId="2325720154" sldId="257"/>
            <ac:spMk id="77" creationId="{2700CC13-B8AD-07A9-1DCF-29F41B05B98C}"/>
          </ac:spMkLst>
        </pc:spChg>
        <pc:spChg chg="del mod">
          <ac:chgData name="Aline HAERINGER" userId="19f53273-9482-4956-ac9c-4e709cb1d9bb" providerId="ADAL" clId="{1DC6134C-E4CD-4592-B85A-85BEF8889E97}" dt="2023-04-06T06:35:15.636" v="728" actId="478"/>
          <ac:spMkLst>
            <pc:docMk/>
            <pc:sldMk cId="2325720154" sldId="257"/>
            <ac:spMk id="81" creationId="{0DA1B432-FEE7-B96E-8ABE-25BCD55728F1}"/>
          </ac:spMkLst>
        </pc:spChg>
        <pc:spChg chg="del mod">
          <ac:chgData name="Aline HAERINGER" userId="19f53273-9482-4956-ac9c-4e709cb1d9bb" providerId="ADAL" clId="{1DC6134C-E4CD-4592-B85A-85BEF8889E97}" dt="2023-04-06T06:48:58.659" v="1131" actId="478"/>
          <ac:spMkLst>
            <pc:docMk/>
            <pc:sldMk cId="2325720154" sldId="257"/>
            <ac:spMk id="81" creationId="{0E009BA9-7504-C288-3E35-56D02A8CC48C}"/>
          </ac:spMkLst>
        </pc:spChg>
        <pc:spChg chg="mod">
          <ac:chgData name="Aline HAERINGER" userId="19f53273-9482-4956-ac9c-4e709cb1d9bb" providerId="ADAL" clId="{1DC6134C-E4CD-4592-B85A-85BEF8889E97}" dt="2023-04-06T09:11:16.559" v="2155" actId="1076"/>
          <ac:spMkLst>
            <pc:docMk/>
            <pc:sldMk cId="2325720154" sldId="257"/>
            <ac:spMk id="82" creationId="{1B26F33D-14E2-4C47-8F65-EBCFE40D3F3D}"/>
          </ac:spMkLst>
        </pc:spChg>
        <pc:spChg chg="mod">
          <ac:chgData name="Aline HAERINGER" userId="19f53273-9482-4956-ac9c-4e709cb1d9bb" providerId="ADAL" clId="{1DC6134C-E4CD-4592-B85A-85BEF8889E97}" dt="2023-04-05T15:19:41.576" v="623" actId="20577"/>
          <ac:spMkLst>
            <pc:docMk/>
            <pc:sldMk cId="2325720154" sldId="257"/>
            <ac:spMk id="86" creationId="{4D30BF79-F44F-0963-E74A-A18604BB5213}"/>
          </ac:spMkLst>
        </pc:spChg>
        <pc:spChg chg="mod">
          <ac:chgData name="Aline HAERINGER" userId="19f53273-9482-4956-ac9c-4e709cb1d9bb" providerId="ADAL" clId="{1DC6134C-E4CD-4592-B85A-85BEF8889E97}" dt="2023-04-05T15:19:25.134" v="617"/>
          <ac:spMkLst>
            <pc:docMk/>
            <pc:sldMk cId="2325720154" sldId="257"/>
            <ac:spMk id="87" creationId="{86BF3BC5-AAB5-41B7-7176-6CAA0673BC8A}"/>
          </ac:spMkLst>
        </pc:spChg>
        <pc:spChg chg="mod">
          <ac:chgData name="Aline HAERINGER" userId="19f53273-9482-4956-ac9c-4e709cb1d9bb" providerId="ADAL" clId="{1DC6134C-E4CD-4592-B85A-85BEF8889E97}" dt="2023-04-05T15:19:25.134" v="617"/>
          <ac:spMkLst>
            <pc:docMk/>
            <pc:sldMk cId="2325720154" sldId="257"/>
            <ac:spMk id="88" creationId="{1312BC97-A956-ECA4-D3C9-FA2C65763D7F}"/>
          </ac:spMkLst>
        </pc:spChg>
        <pc:spChg chg="mod">
          <ac:chgData name="Aline HAERINGER" userId="19f53273-9482-4956-ac9c-4e709cb1d9bb" providerId="ADAL" clId="{1DC6134C-E4CD-4592-B85A-85BEF8889E97}" dt="2023-04-05T15:19:53.299" v="626" actId="20577"/>
          <ac:spMkLst>
            <pc:docMk/>
            <pc:sldMk cId="2325720154" sldId="257"/>
            <ac:spMk id="91" creationId="{5EFA1AFD-AF21-9B46-3F2C-C4D10C6333C0}"/>
          </ac:spMkLst>
        </pc:spChg>
        <pc:spChg chg="mod">
          <ac:chgData name="Aline HAERINGER" userId="19f53273-9482-4956-ac9c-4e709cb1d9bb" providerId="ADAL" clId="{1DC6134C-E4CD-4592-B85A-85BEF8889E97}" dt="2023-04-05T15:19:29.153" v="619"/>
          <ac:spMkLst>
            <pc:docMk/>
            <pc:sldMk cId="2325720154" sldId="257"/>
            <ac:spMk id="92" creationId="{0B420256-133F-34EE-FA55-D66692EC4501}"/>
          </ac:spMkLst>
        </pc:spChg>
        <pc:spChg chg="mod">
          <ac:chgData name="Aline HAERINGER" userId="19f53273-9482-4956-ac9c-4e709cb1d9bb" providerId="ADAL" clId="{1DC6134C-E4CD-4592-B85A-85BEF8889E97}" dt="2023-04-05T15:19:29.153" v="619"/>
          <ac:spMkLst>
            <pc:docMk/>
            <pc:sldMk cId="2325720154" sldId="257"/>
            <ac:spMk id="93" creationId="{094D383B-DC55-601A-2296-6197D63D612F}"/>
          </ac:spMkLst>
        </pc:spChg>
        <pc:spChg chg="mod">
          <ac:chgData name="Aline HAERINGER" userId="19f53273-9482-4956-ac9c-4e709cb1d9bb" providerId="ADAL" clId="{1DC6134C-E4CD-4592-B85A-85BEF8889E97}" dt="2023-04-05T15:19:57.189" v="627" actId="20577"/>
          <ac:spMkLst>
            <pc:docMk/>
            <pc:sldMk cId="2325720154" sldId="257"/>
            <ac:spMk id="96" creationId="{D2FFC128-0CC7-E287-A57D-81EF9034C465}"/>
          </ac:spMkLst>
        </pc:spChg>
        <pc:spChg chg="mod">
          <ac:chgData name="Aline HAERINGER" userId="19f53273-9482-4956-ac9c-4e709cb1d9bb" providerId="ADAL" clId="{1DC6134C-E4CD-4592-B85A-85BEF8889E97}" dt="2023-04-05T15:19:33.513" v="621"/>
          <ac:spMkLst>
            <pc:docMk/>
            <pc:sldMk cId="2325720154" sldId="257"/>
            <ac:spMk id="97" creationId="{3739FF19-64A9-C5AD-FA8C-BC1B04882183}"/>
          </ac:spMkLst>
        </pc:spChg>
        <pc:spChg chg="mod">
          <ac:chgData name="Aline HAERINGER" userId="19f53273-9482-4956-ac9c-4e709cb1d9bb" providerId="ADAL" clId="{1DC6134C-E4CD-4592-B85A-85BEF8889E97}" dt="2023-04-05T15:19:33.513" v="621"/>
          <ac:spMkLst>
            <pc:docMk/>
            <pc:sldMk cId="2325720154" sldId="257"/>
            <ac:spMk id="98" creationId="{A3F4A6D9-D5E3-D6E3-83BD-AD12A95D6B43}"/>
          </ac:spMkLst>
        </pc:spChg>
        <pc:spChg chg="del mod">
          <ac:chgData name="Aline HAERINGER" userId="19f53273-9482-4956-ac9c-4e709cb1d9bb" providerId="ADAL" clId="{1DC6134C-E4CD-4592-B85A-85BEF8889E97}" dt="2023-04-06T06:35:09.737" v="726" actId="478"/>
          <ac:spMkLst>
            <pc:docMk/>
            <pc:sldMk cId="2325720154" sldId="257"/>
            <ac:spMk id="100" creationId="{12A03D43-DABD-A506-7A2E-DA87EC03CB5D}"/>
          </ac:spMkLst>
        </pc:spChg>
        <pc:spChg chg="mod topLvl">
          <ac:chgData name="Aline HAERINGER" userId="19f53273-9482-4956-ac9c-4e709cb1d9bb" providerId="ADAL" clId="{1DC6134C-E4CD-4592-B85A-85BEF8889E97}" dt="2023-04-06T06:43:19.684" v="1051" actId="164"/>
          <ac:spMkLst>
            <pc:docMk/>
            <pc:sldMk cId="2325720154" sldId="257"/>
            <ac:spMk id="101" creationId="{950C902B-1236-BA62-7E29-8693C629D24A}"/>
          </ac:spMkLst>
        </pc:spChg>
        <pc:spChg chg="mod topLvl">
          <ac:chgData name="Aline HAERINGER" userId="19f53273-9482-4956-ac9c-4e709cb1d9bb" providerId="ADAL" clId="{1DC6134C-E4CD-4592-B85A-85BEF8889E97}" dt="2023-04-06T06:43:19.684" v="1051" actId="164"/>
          <ac:spMkLst>
            <pc:docMk/>
            <pc:sldMk cId="2325720154" sldId="257"/>
            <ac:spMk id="102" creationId="{BBCFEA36-2FE5-8676-2ACB-4F3ECAB71ED2}"/>
          </ac:spMkLst>
        </pc:spChg>
        <pc:spChg chg="mod topLvl">
          <ac:chgData name="Aline HAERINGER" userId="19f53273-9482-4956-ac9c-4e709cb1d9bb" providerId="ADAL" clId="{1DC6134C-E4CD-4592-B85A-85BEF8889E97}" dt="2023-04-06T06:43:19.684" v="1051" actId="164"/>
          <ac:spMkLst>
            <pc:docMk/>
            <pc:sldMk cId="2325720154" sldId="257"/>
            <ac:spMk id="103" creationId="{598E0D36-C9FB-2927-B98F-73F6FF25FA70}"/>
          </ac:spMkLst>
        </pc:spChg>
        <pc:spChg chg="mod topLvl">
          <ac:chgData name="Aline HAERINGER" userId="19f53273-9482-4956-ac9c-4e709cb1d9bb" providerId="ADAL" clId="{1DC6134C-E4CD-4592-B85A-85BEF8889E97}" dt="2023-04-06T06:43:19.684" v="1051" actId="164"/>
          <ac:spMkLst>
            <pc:docMk/>
            <pc:sldMk cId="2325720154" sldId="257"/>
            <ac:spMk id="104" creationId="{59B08857-1BDC-EA9A-632C-83BC51F25E34}"/>
          </ac:spMkLst>
        </pc:spChg>
        <pc:spChg chg="mod topLvl">
          <ac:chgData name="Aline HAERINGER" userId="19f53273-9482-4956-ac9c-4e709cb1d9bb" providerId="ADAL" clId="{1DC6134C-E4CD-4592-B85A-85BEF8889E97}" dt="2023-04-06T06:43:19.684" v="1051" actId="164"/>
          <ac:spMkLst>
            <pc:docMk/>
            <pc:sldMk cId="2325720154" sldId="257"/>
            <ac:spMk id="105" creationId="{C1F48BE3-2E00-94B4-0B1C-CF4F1CCADBD9}"/>
          </ac:spMkLst>
        </pc:spChg>
        <pc:spChg chg="del mod">
          <ac:chgData name="Aline HAERINGER" userId="19f53273-9482-4956-ac9c-4e709cb1d9bb" providerId="ADAL" clId="{1DC6134C-E4CD-4592-B85A-85BEF8889E97}" dt="2023-04-06T06:49:02.475" v="1132" actId="478"/>
          <ac:spMkLst>
            <pc:docMk/>
            <pc:sldMk cId="2325720154" sldId="257"/>
            <ac:spMk id="106" creationId="{548F2526-537C-BA8F-19BD-B63BB8101668}"/>
          </ac:spMkLst>
        </pc:spChg>
        <pc:spChg chg="del mod">
          <ac:chgData name="Aline HAERINGER" userId="19f53273-9482-4956-ac9c-4e709cb1d9bb" providerId="ADAL" clId="{1DC6134C-E4CD-4592-B85A-85BEF8889E97}" dt="2023-04-06T06:35:08.276" v="725" actId="478"/>
          <ac:spMkLst>
            <pc:docMk/>
            <pc:sldMk cId="2325720154" sldId="257"/>
            <ac:spMk id="106" creationId="{7B06FB3E-A5A5-ABC5-F586-1076002DD1C9}"/>
          </ac:spMkLst>
        </pc:spChg>
        <pc:spChg chg="add del mod">
          <ac:chgData name="Aline HAERINGER" userId="19f53273-9482-4956-ac9c-4e709cb1d9bb" providerId="ADAL" clId="{1DC6134C-E4CD-4592-B85A-85BEF8889E97}" dt="2023-04-05T15:28:45.884" v="674" actId="478"/>
          <ac:spMkLst>
            <pc:docMk/>
            <pc:sldMk cId="2325720154" sldId="257"/>
            <ac:spMk id="107" creationId="{85024725-5613-C6AF-3255-2DD5429EB263}"/>
          </ac:spMkLst>
        </pc:spChg>
        <pc:spChg chg="del mod">
          <ac:chgData name="Aline HAERINGER" userId="19f53273-9482-4956-ac9c-4e709cb1d9bb" providerId="ADAL" clId="{1DC6134C-E4CD-4592-B85A-85BEF8889E97}" dt="2023-04-06T06:48:53.075" v="1128" actId="478"/>
          <ac:spMkLst>
            <pc:docMk/>
            <pc:sldMk cId="2325720154" sldId="257"/>
            <ac:spMk id="107" creationId="{C00D77B0-B4EE-9DBC-0A66-4BCCAA299804}"/>
          </ac:spMkLst>
        </pc:spChg>
        <pc:spChg chg="del mod topLvl">
          <ac:chgData name="Aline HAERINGER" userId="19f53273-9482-4956-ac9c-4e709cb1d9bb" providerId="ADAL" clId="{1DC6134C-E4CD-4592-B85A-85BEF8889E97}" dt="2023-04-06T06:40:16.442" v="902" actId="478"/>
          <ac:spMkLst>
            <pc:docMk/>
            <pc:sldMk cId="2325720154" sldId="257"/>
            <ac:spMk id="107" creationId="{FB6BADAC-A428-A389-A5C7-8EDBBD17A5F1}"/>
          </ac:spMkLst>
        </pc:spChg>
        <pc:spChg chg="mod">
          <ac:chgData name="Aline HAERINGER" userId="19f53273-9482-4956-ac9c-4e709cb1d9bb" providerId="ADAL" clId="{1DC6134C-E4CD-4592-B85A-85BEF8889E97}" dt="2023-04-06T09:10:38.630" v="2149" actId="1038"/>
          <ac:spMkLst>
            <pc:docMk/>
            <pc:sldMk cId="2325720154" sldId="257"/>
            <ac:spMk id="108" creationId="{23FC4902-B39F-4137-AE79-247F7E528309}"/>
          </ac:spMkLst>
        </pc:spChg>
        <pc:spChg chg="del mod">
          <ac:chgData name="Aline HAERINGER" userId="19f53273-9482-4956-ac9c-4e709cb1d9bb" providerId="ADAL" clId="{1DC6134C-E4CD-4592-B85A-85BEF8889E97}" dt="2023-04-06T06:35:47.155" v="738" actId="478"/>
          <ac:spMkLst>
            <pc:docMk/>
            <pc:sldMk cId="2325720154" sldId="257"/>
            <ac:spMk id="110" creationId="{5677CFE8-9084-4D65-C11D-1CF2DE004345}"/>
          </ac:spMkLst>
        </pc:spChg>
        <pc:spChg chg="del mod">
          <ac:chgData name="Aline HAERINGER" userId="19f53273-9482-4956-ac9c-4e709cb1d9bb" providerId="ADAL" clId="{1DC6134C-E4CD-4592-B85A-85BEF8889E97}" dt="2023-04-06T06:49:04.395" v="1133" actId="478"/>
          <ac:spMkLst>
            <pc:docMk/>
            <pc:sldMk cId="2325720154" sldId="257"/>
            <ac:spMk id="110" creationId="{8E53E8BB-10CA-44A1-1520-91350F64DD76}"/>
          </ac:spMkLst>
        </pc:spChg>
        <pc:spChg chg="del mod">
          <ac:chgData name="Aline HAERINGER" userId="19f53273-9482-4956-ac9c-4e709cb1d9bb" providerId="ADAL" clId="{1DC6134C-E4CD-4592-B85A-85BEF8889E97}" dt="2023-04-06T06:48:56.690" v="1130" actId="478"/>
          <ac:spMkLst>
            <pc:docMk/>
            <pc:sldMk cId="2325720154" sldId="257"/>
            <ac:spMk id="111" creationId="{00B7DCB0-195E-AA29-CB06-A74A0CB84A57}"/>
          </ac:spMkLst>
        </pc:spChg>
        <pc:spChg chg="del mod">
          <ac:chgData name="Aline HAERINGER" userId="19f53273-9482-4956-ac9c-4e709cb1d9bb" providerId="ADAL" clId="{1DC6134C-E4CD-4592-B85A-85BEF8889E97}" dt="2023-04-06T06:35:40.723" v="736" actId="478"/>
          <ac:spMkLst>
            <pc:docMk/>
            <pc:sldMk cId="2325720154" sldId="257"/>
            <ac:spMk id="111" creationId="{B3149B8B-A8F8-11B8-6912-E62C369F8F65}"/>
          </ac:spMkLst>
        </pc:spChg>
        <pc:spChg chg="add mod">
          <ac:chgData name="Aline HAERINGER" userId="19f53273-9482-4956-ac9c-4e709cb1d9bb" providerId="ADAL" clId="{1DC6134C-E4CD-4592-B85A-85BEF8889E97}" dt="2023-04-06T06:45:07.681" v="1055" actId="164"/>
          <ac:spMkLst>
            <pc:docMk/>
            <pc:sldMk cId="2325720154" sldId="257"/>
            <ac:spMk id="112" creationId="{748EC515-E371-6D2D-1F80-5CC738CA6177}"/>
          </ac:spMkLst>
        </pc:spChg>
        <pc:spChg chg="add del mod">
          <ac:chgData name="Aline HAERINGER" userId="19f53273-9482-4956-ac9c-4e709cb1d9bb" providerId="ADAL" clId="{1DC6134C-E4CD-4592-B85A-85BEF8889E97}" dt="2023-04-06T06:40:17.724" v="903" actId="478"/>
          <ac:spMkLst>
            <pc:docMk/>
            <pc:sldMk cId="2325720154" sldId="257"/>
            <ac:spMk id="113" creationId="{92867C87-B231-891F-E4AE-D28F3E9EDB0A}"/>
          </ac:spMkLst>
        </pc:spChg>
        <pc:spChg chg="add del mod">
          <ac:chgData name="Aline HAERINGER" userId="19f53273-9482-4956-ac9c-4e709cb1d9bb" providerId="ADAL" clId="{1DC6134C-E4CD-4592-B85A-85BEF8889E97}" dt="2023-04-06T06:40:11.953" v="898" actId="478"/>
          <ac:spMkLst>
            <pc:docMk/>
            <pc:sldMk cId="2325720154" sldId="257"/>
            <ac:spMk id="114" creationId="{E260F317-25AE-6CCD-743F-077899E53D31}"/>
          </ac:spMkLst>
        </pc:spChg>
        <pc:spChg chg="add mod">
          <ac:chgData name="Aline HAERINGER" userId="19f53273-9482-4956-ac9c-4e709cb1d9bb" providerId="ADAL" clId="{1DC6134C-E4CD-4592-B85A-85BEF8889E97}" dt="2023-04-06T07:08:21.562" v="1402" actId="20577"/>
          <ac:spMkLst>
            <pc:docMk/>
            <pc:sldMk cId="2325720154" sldId="257"/>
            <ac:spMk id="115" creationId="{369DDF53-8B1C-FD4F-B253-E9C76B27BD46}"/>
          </ac:spMkLst>
        </pc:spChg>
        <pc:spChg chg="add del">
          <ac:chgData name="Aline HAERINGER" userId="19f53273-9482-4956-ac9c-4e709cb1d9bb" providerId="ADAL" clId="{1DC6134C-E4CD-4592-B85A-85BEF8889E97}" dt="2023-04-06T07:02:34.020" v="1299" actId="478"/>
          <ac:spMkLst>
            <pc:docMk/>
            <pc:sldMk cId="2325720154" sldId="257"/>
            <ac:spMk id="123" creationId="{EE0F0093-C3BE-2ED2-5EC7-66ABFB967BEF}"/>
          </ac:spMkLst>
        </pc:spChg>
        <pc:spChg chg="add del mod">
          <ac:chgData name="Aline HAERINGER" userId="19f53273-9482-4956-ac9c-4e709cb1d9bb" providerId="ADAL" clId="{1DC6134C-E4CD-4592-B85A-85BEF8889E97}" dt="2023-04-06T07:04:40.804" v="1360" actId="478"/>
          <ac:spMkLst>
            <pc:docMk/>
            <pc:sldMk cId="2325720154" sldId="257"/>
            <ac:spMk id="124" creationId="{DA004C67-706C-FD18-AA4B-9DCA8D0B72DC}"/>
          </ac:spMkLst>
        </pc:spChg>
        <pc:spChg chg="add mod">
          <ac:chgData name="Aline HAERINGER" userId="19f53273-9482-4956-ac9c-4e709cb1d9bb" providerId="ADAL" clId="{1DC6134C-E4CD-4592-B85A-85BEF8889E97}" dt="2023-04-06T09:10:38.630" v="2149" actId="1038"/>
          <ac:spMkLst>
            <pc:docMk/>
            <pc:sldMk cId="2325720154" sldId="257"/>
            <ac:spMk id="126" creationId="{37C125C0-4887-ACD1-AE7D-74C2D58215C9}"/>
          </ac:spMkLst>
        </pc:spChg>
        <pc:spChg chg="add del mod">
          <ac:chgData name="Aline HAERINGER" userId="19f53273-9482-4956-ac9c-4e709cb1d9bb" providerId="ADAL" clId="{1DC6134C-E4CD-4592-B85A-85BEF8889E97}" dt="2023-04-06T07:24:30.347" v="1514" actId="478"/>
          <ac:spMkLst>
            <pc:docMk/>
            <pc:sldMk cId="2325720154" sldId="257"/>
            <ac:spMk id="127" creationId="{4BF141D3-08F2-818C-9B7A-90AB5E8B3C54}"/>
          </ac:spMkLst>
        </pc:spChg>
        <pc:spChg chg="add del mod">
          <ac:chgData name="Aline HAERINGER" userId="19f53273-9482-4956-ac9c-4e709cb1d9bb" providerId="ADAL" clId="{1DC6134C-E4CD-4592-B85A-85BEF8889E97}" dt="2023-04-06T07:28:09.963" v="1540" actId="478"/>
          <ac:spMkLst>
            <pc:docMk/>
            <pc:sldMk cId="2325720154" sldId="257"/>
            <ac:spMk id="128" creationId="{34187107-3E7F-534E-B26A-10693AFC6BAB}"/>
          </ac:spMkLst>
        </pc:spChg>
        <pc:spChg chg="add del">
          <ac:chgData name="Aline HAERINGER" userId="19f53273-9482-4956-ac9c-4e709cb1d9bb" providerId="ADAL" clId="{1DC6134C-E4CD-4592-B85A-85BEF8889E97}" dt="2023-04-06T07:29:03.330" v="1545" actId="478"/>
          <ac:spMkLst>
            <pc:docMk/>
            <pc:sldMk cId="2325720154" sldId="257"/>
            <ac:spMk id="129" creationId="{7F9A398C-037C-2BDF-C153-3BF8677FC75B}"/>
          </ac:spMkLst>
        </pc:spChg>
        <pc:spChg chg="add del mod">
          <ac:chgData name="Aline HAERINGER" userId="19f53273-9482-4956-ac9c-4e709cb1d9bb" providerId="ADAL" clId="{1DC6134C-E4CD-4592-B85A-85BEF8889E97}" dt="2023-04-06T07:28:59.878" v="1544" actId="478"/>
          <ac:spMkLst>
            <pc:docMk/>
            <pc:sldMk cId="2325720154" sldId="257"/>
            <ac:spMk id="130" creationId="{48B10468-5756-4A2C-06B0-AA26BE1BFFA6}"/>
          </ac:spMkLst>
        </pc:spChg>
        <pc:spChg chg="add mod">
          <ac:chgData name="Aline HAERINGER" userId="19f53273-9482-4956-ac9c-4e709cb1d9bb" providerId="ADAL" clId="{1DC6134C-E4CD-4592-B85A-85BEF8889E97}" dt="2023-04-06T08:47:54.188" v="1917" actId="207"/>
          <ac:spMkLst>
            <pc:docMk/>
            <pc:sldMk cId="2325720154" sldId="257"/>
            <ac:spMk id="131" creationId="{20AE186E-9D3E-35E2-248A-FC6E9773DE02}"/>
          </ac:spMkLst>
        </pc:spChg>
        <pc:spChg chg="add mod">
          <ac:chgData name="Aline HAERINGER" userId="19f53273-9482-4956-ac9c-4e709cb1d9bb" providerId="ADAL" clId="{1DC6134C-E4CD-4592-B85A-85BEF8889E97}" dt="2023-04-06T08:47:48.644" v="1915" actId="207"/>
          <ac:spMkLst>
            <pc:docMk/>
            <pc:sldMk cId="2325720154" sldId="257"/>
            <ac:spMk id="132" creationId="{7A6A4757-4F7F-BE34-330C-4F60BA1ED00E}"/>
          </ac:spMkLst>
        </pc:spChg>
        <pc:spChg chg="add mod">
          <ac:chgData name="Aline HAERINGER" userId="19f53273-9482-4956-ac9c-4e709cb1d9bb" providerId="ADAL" clId="{1DC6134C-E4CD-4592-B85A-85BEF8889E97}" dt="2023-04-06T08:47:51.954" v="1916" actId="207"/>
          <ac:spMkLst>
            <pc:docMk/>
            <pc:sldMk cId="2325720154" sldId="257"/>
            <ac:spMk id="133" creationId="{71E2C3B5-A8AC-E84F-5408-F11A40FC1CFB}"/>
          </ac:spMkLst>
        </pc:spChg>
        <pc:spChg chg="add del mod">
          <ac:chgData name="Aline HAERINGER" userId="19f53273-9482-4956-ac9c-4e709cb1d9bb" providerId="ADAL" clId="{1DC6134C-E4CD-4592-B85A-85BEF8889E97}" dt="2023-04-06T07:33:04.161" v="1591" actId="478"/>
          <ac:spMkLst>
            <pc:docMk/>
            <pc:sldMk cId="2325720154" sldId="257"/>
            <ac:spMk id="136" creationId="{ED1ADFE4-AA04-7941-3B65-9B72A6E5E631}"/>
          </ac:spMkLst>
        </pc:spChg>
        <pc:spChg chg="add mod">
          <ac:chgData name="Aline HAERINGER" userId="19f53273-9482-4956-ac9c-4e709cb1d9bb" providerId="ADAL" clId="{1DC6134C-E4CD-4592-B85A-85BEF8889E97}" dt="2023-04-06T07:42:38.441" v="1666" actId="1076"/>
          <ac:spMkLst>
            <pc:docMk/>
            <pc:sldMk cId="2325720154" sldId="257"/>
            <ac:spMk id="137" creationId="{35FEC95B-B410-8810-2C06-E5E7157EC1CA}"/>
          </ac:spMkLst>
        </pc:spChg>
        <pc:spChg chg="add del mod">
          <ac:chgData name="Aline HAERINGER" userId="19f53273-9482-4956-ac9c-4e709cb1d9bb" providerId="ADAL" clId="{1DC6134C-E4CD-4592-B85A-85BEF8889E97}" dt="2023-04-06T08:56:36.094" v="2129" actId="478"/>
          <ac:spMkLst>
            <pc:docMk/>
            <pc:sldMk cId="2325720154" sldId="257"/>
            <ac:spMk id="140" creationId="{83537C89-D821-C8C0-4B42-AA90F2322BD3}"/>
          </ac:spMkLst>
        </pc:spChg>
        <pc:spChg chg="mod ord topLvl">
          <ac:chgData name="Aline HAERINGER" userId="19f53273-9482-4956-ac9c-4e709cb1d9bb" providerId="ADAL" clId="{1DC6134C-E4CD-4592-B85A-85BEF8889E97}" dt="2023-04-06T08:54:37.245" v="2096" actId="164"/>
          <ac:spMkLst>
            <pc:docMk/>
            <pc:sldMk cId="2325720154" sldId="257"/>
            <ac:spMk id="143" creationId="{66C0B284-36CD-36F0-2FDA-EDBAD1CAC33B}"/>
          </ac:spMkLst>
        </pc:spChg>
        <pc:spChg chg="mod topLvl">
          <ac:chgData name="Aline HAERINGER" userId="19f53273-9482-4956-ac9c-4e709cb1d9bb" providerId="ADAL" clId="{1DC6134C-E4CD-4592-B85A-85BEF8889E97}" dt="2023-04-06T08:52:23.277" v="2044" actId="164"/>
          <ac:spMkLst>
            <pc:docMk/>
            <pc:sldMk cId="2325720154" sldId="257"/>
            <ac:spMk id="144" creationId="{3CF3FE3A-B1D7-F5C2-C3A5-BA353807DCDD}"/>
          </ac:spMkLst>
        </pc:spChg>
        <pc:spChg chg="mod ord topLvl">
          <ac:chgData name="Aline HAERINGER" userId="19f53273-9482-4956-ac9c-4e709cb1d9bb" providerId="ADAL" clId="{1DC6134C-E4CD-4592-B85A-85BEF8889E97}" dt="2023-04-06T08:52:23.277" v="2044" actId="164"/>
          <ac:spMkLst>
            <pc:docMk/>
            <pc:sldMk cId="2325720154" sldId="257"/>
            <ac:spMk id="146" creationId="{E3956F03-E012-4228-735A-443D167F0541}"/>
          </ac:spMkLst>
        </pc:spChg>
        <pc:spChg chg="mod topLvl">
          <ac:chgData name="Aline HAERINGER" userId="19f53273-9482-4956-ac9c-4e709cb1d9bb" providerId="ADAL" clId="{1DC6134C-E4CD-4592-B85A-85BEF8889E97}" dt="2023-04-06T08:52:23.277" v="2044" actId="164"/>
          <ac:spMkLst>
            <pc:docMk/>
            <pc:sldMk cId="2325720154" sldId="257"/>
            <ac:spMk id="147" creationId="{83D819DB-4642-FEE1-86FA-CF5A5D2A6C24}"/>
          </ac:spMkLst>
        </pc:spChg>
        <pc:spChg chg="add mod">
          <ac:chgData name="Aline HAERINGER" userId="19f53273-9482-4956-ac9c-4e709cb1d9bb" providerId="ADAL" clId="{1DC6134C-E4CD-4592-B85A-85BEF8889E97}" dt="2023-04-06T08:52:23.277" v="2044" actId="164"/>
          <ac:spMkLst>
            <pc:docMk/>
            <pc:sldMk cId="2325720154" sldId="257"/>
            <ac:spMk id="148" creationId="{3BE99DF6-1F1F-3067-2152-34EA03C95A9C}"/>
          </ac:spMkLst>
        </pc:spChg>
        <pc:grpChg chg="add del mod">
          <ac:chgData name="Aline HAERINGER" userId="19f53273-9482-4956-ac9c-4e709cb1d9bb" providerId="ADAL" clId="{1DC6134C-E4CD-4592-B85A-85BEF8889E97}" dt="2023-04-06T06:39:01.490" v="888" actId="165"/>
          <ac:grpSpMkLst>
            <pc:docMk/>
            <pc:sldMk cId="2325720154" sldId="257"/>
            <ac:grpSpMk id="19" creationId="{2B8D506C-8C65-83D8-EAA3-873CE776EAD9}"/>
          </ac:grpSpMkLst>
        </pc:grpChg>
        <pc:grpChg chg="add del mod">
          <ac:chgData name="Aline HAERINGER" userId="19f53273-9482-4956-ac9c-4e709cb1d9bb" providerId="ADAL" clId="{1DC6134C-E4CD-4592-B85A-85BEF8889E97}" dt="2023-04-06T06:49:06.479" v="1134" actId="478"/>
          <ac:grpSpMkLst>
            <pc:docMk/>
            <pc:sldMk cId="2325720154" sldId="257"/>
            <ac:grpSpMk id="19" creationId="{60853AE9-4CCB-FF01-4E47-318652B25755}"/>
          </ac:grpSpMkLst>
        </pc:grpChg>
        <pc:grpChg chg="del mod">
          <ac:chgData name="Aline HAERINGER" userId="19f53273-9482-4956-ac9c-4e709cb1d9bb" providerId="ADAL" clId="{1DC6134C-E4CD-4592-B85A-85BEF8889E97}" dt="2023-04-06T06:49:04.395" v="1133" actId="478"/>
          <ac:grpSpMkLst>
            <pc:docMk/>
            <pc:sldMk cId="2325720154" sldId="257"/>
            <ac:grpSpMk id="22" creationId="{21383655-8474-C702-5FF8-2C47BCBF003F}"/>
          </ac:grpSpMkLst>
        </pc:grpChg>
        <pc:grpChg chg="del mod topLvl">
          <ac:chgData name="Aline HAERINGER" userId="19f53273-9482-4956-ac9c-4e709cb1d9bb" providerId="ADAL" clId="{1DC6134C-E4CD-4592-B85A-85BEF8889E97}" dt="2023-04-06T06:39:05.373" v="889" actId="165"/>
          <ac:grpSpMkLst>
            <pc:docMk/>
            <pc:sldMk cId="2325720154" sldId="257"/>
            <ac:grpSpMk id="22" creationId="{77DE5D0E-1D28-8992-8D0C-0E4B182AFD65}"/>
          </ac:grpSpMkLst>
        </pc:grpChg>
        <pc:grpChg chg="add mod">
          <ac:chgData name="Aline HAERINGER" userId="19f53273-9482-4956-ac9c-4e709cb1d9bb" providerId="ADAL" clId="{1DC6134C-E4CD-4592-B85A-85BEF8889E97}" dt="2023-04-05T15:14:20.905" v="572" actId="165"/>
          <ac:grpSpMkLst>
            <pc:docMk/>
            <pc:sldMk cId="2325720154" sldId="257"/>
            <ac:grpSpMk id="23" creationId="{E2E267DB-AEFA-1E06-44C5-9009A74BAFAB}"/>
          </ac:grpSpMkLst>
        </pc:grpChg>
        <pc:grpChg chg="mod">
          <ac:chgData name="Aline HAERINGER" userId="19f53273-9482-4956-ac9c-4e709cb1d9bb" providerId="ADAL" clId="{1DC6134C-E4CD-4592-B85A-85BEF8889E97}" dt="2023-04-06T09:10:38.630" v="2149" actId="1038"/>
          <ac:grpSpMkLst>
            <pc:docMk/>
            <pc:sldMk cId="2325720154" sldId="257"/>
            <ac:grpSpMk id="27" creationId="{E3AD6407-335E-78A4-7706-FD47896AFAFB}"/>
          </ac:grpSpMkLst>
        </pc:grpChg>
        <pc:grpChg chg="add mod topLvl">
          <ac:chgData name="Aline HAERINGER" userId="19f53273-9482-4956-ac9c-4e709cb1d9bb" providerId="ADAL" clId="{1DC6134C-E4CD-4592-B85A-85BEF8889E97}" dt="2023-04-06T06:43:34.564" v="1052" actId="164"/>
          <ac:grpSpMkLst>
            <pc:docMk/>
            <pc:sldMk cId="2325720154" sldId="257"/>
            <ac:grpSpMk id="29" creationId="{B51764BD-043E-FAD9-F4E3-C65453879D41}"/>
          </ac:grpSpMkLst>
        </pc:grpChg>
        <pc:grpChg chg="add mod topLvl">
          <ac:chgData name="Aline HAERINGER" userId="19f53273-9482-4956-ac9c-4e709cb1d9bb" providerId="ADAL" clId="{1DC6134C-E4CD-4592-B85A-85BEF8889E97}" dt="2023-04-06T06:43:34.564" v="1052" actId="164"/>
          <ac:grpSpMkLst>
            <pc:docMk/>
            <pc:sldMk cId="2325720154" sldId="257"/>
            <ac:grpSpMk id="31" creationId="{B2CCE21F-6CBE-7E60-0008-985BE2303269}"/>
          </ac:grpSpMkLst>
        </pc:grpChg>
        <pc:grpChg chg="mod">
          <ac:chgData name="Aline HAERINGER" userId="19f53273-9482-4956-ac9c-4e709cb1d9bb" providerId="ADAL" clId="{1DC6134C-E4CD-4592-B85A-85BEF8889E97}" dt="2023-04-05T15:14:20.905" v="572" actId="165"/>
          <ac:grpSpMkLst>
            <pc:docMk/>
            <pc:sldMk cId="2325720154" sldId="257"/>
            <ac:grpSpMk id="32" creationId="{2B1B88C6-0F76-1183-AC18-27A5595393D7}"/>
          </ac:grpSpMkLst>
        </pc:grpChg>
        <pc:grpChg chg="mod">
          <ac:chgData name="Aline HAERINGER" userId="19f53273-9482-4956-ac9c-4e709cb1d9bb" providerId="ADAL" clId="{1DC6134C-E4CD-4592-B85A-85BEF8889E97}" dt="2023-04-06T07:00:33.587" v="1264" actId="164"/>
          <ac:grpSpMkLst>
            <pc:docMk/>
            <pc:sldMk cId="2325720154" sldId="257"/>
            <ac:grpSpMk id="38" creationId="{4F46E616-ED2A-EF7C-AE58-F575918BE20C}"/>
          </ac:grpSpMkLst>
        </pc:grpChg>
        <pc:grpChg chg="add mod topLvl">
          <ac:chgData name="Aline HAERINGER" userId="19f53273-9482-4956-ac9c-4e709cb1d9bb" providerId="ADAL" clId="{1DC6134C-E4CD-4592-B85A-85BEF8889E97}" dt="2023-04-06T06:43:34.564" v="1052" actId="164"/>
          <ac:grpSpMkLst>
            <pc:docMk/>
            <pc:sldMk cId="2325720154" sldId="257"/>
            <ac:grpSpMk id="47" creationId="{07BE65D4-D65D-28FE-3CFF-92976C3BF4AE}"/>
          </ac:grpSpMkLst>
        </pc:grpChg>
        <pc:grpChg chg="mod">
          <ac:chgData name="Aline HAERINGER" userId="19f53273-9482-4956-ac9c-4e709cb1d9bb" providerId="ADAL" clId="{1DC6134C-E4CD-4592-B85A-85BEF8889E97}" dt="2023-04-05T15:14:20.905" v="572" actId="165"/>
          <ac:grpSpMkLst>
            <pc:docMk/>
            <pc:sldMk cId="2325720154" sldId="257"/>
            <ac:grpSpMk id="48" creationId="{A12382A0-DD72-6818-E2FE-94CB624F4C5E}"/>
          </ac:grpSpMkLst>
        </pc:grpChg>
        <pc:grpChg chg="add mod topLvl">
          <ac:chgData name="Aline HAERINGER" userId="19f53273-9482-4956-ac9c-4e709cb1d9bb" providerId="ADAL" clId="{1DC6134C-E4CD-4592-B85A-85BEF8889E97}" dt="2023-04-06T06:43:34.564" v="1052" actId="164"/>
          <ac:grpSpMkLst>
            <pc:docMk/>
            <pc:sldMk cId="2325720154" sldId="257"/>
            <ac:grpSpMk id="54" creationId="{D49B3752-0447-4A55-84C9-57E0F0CF17C4}"/>
          </ac:grpSpMkLst>
        </pc:grpChg>
        <pc:grpChg chg="mod">
          <ac:chgData name="Aline HAERINGER" userId="19f53273-9482-4956-ac9c-4e709cb1d9bb" providerId="ADAL" clId="{1DC6134C-E4CD-4592-B85A-85BEF8889E97}" dt="2023-04-05T15:14:20.905" v="572" actId="165"/>
          <ac:grpSpMkLst>
            <pc:docMk/>
            <pc:sldMk cId="2325720154" sldId="257"/>
            <ac:grpSpMk id="55" creationId="{6EEADB3A-CC0C-B16D-8E7D-A6B970CB9062}"/>
          </ac:grpSpMkLst>
        </pc:grpChg>
        <pc:grpChg chg="add mod topLvl">
          <ac:chgData name="Aline HAERINGER" userId="19f53273-9482-4956-ac9c-4e709cb1d9bb" providerId="ADAL" clId="{1DC6134C-E4CD-4592-B85A-85BEF8889E97}" dt="2023-04-06T06:43:34.564" v="1052" actId="164"/>
          <ac:grpSpMkLst>
            <pc:docMk/>
            <pc:sldMk cId="2325720154" sldId="257"/>
            <ac:grpSpMk id="60" creationId="{15F35D31-430A-CB19-8A26-05E83F763592}"/>
          </ac:grpSpMkLst>
        </pc:grpChg>
        <pc:grpChg chg="mod">
          <ac:chgData name="Aline HAERINGER" userId="19f53273-9482-4956-ac9c-4e709cb1d9bb" providerId="ADAL" clId="{1DC6134C-E4CD-4592-B85A-85BEF8889E97}" dt="2023-04-05T15:14:20.905" v="572" actId="165"/>
          <ac:grpSpMkLst>
            <pc:docMk/>
            <pc:sldMk cId="2325720154" sldId="257"/>
            <ac:grpSpMk id="61" creationId="{19C38A1B-96A9-167E-EB98-9D9598C49DA7}"/>
          </ac:grpSpMkLst>
        </pc:grpChg>
        <pc:grpChg chg="add del mod">
          <ac:chgData name="Aline HAERINGER" userId="19f53273-9482-4956-ac9c-4e709cb1d9bb" providerId="ADAL" clId="{1DC6134C-E4CD-4592-B85A-85BEF8889E97}" dt="2023-04-05T15:14:20.905" v="572" actId="165"/>
          <ac:grpSpMkLst>
            <pc:docMk/>
            <pc:sldMk cId="2325720154" sldId="257"/>
            <ac:grpSpMk id="66" creationId="{B24CAF6D-0A5F-2D05-D249-749680354177}"/>
          </ac:grpSpMkLst>
        </pc:grpChg>
        <pc:grpChg chg="mod">
          <ac:chgData name="Aline HAERINGER" userId="19f53273-9482-4956-ac9c-4e709cb1d9bb" providerId="ADAL" clId="{1DC6134C-E4CD-4592-B85A-85BEF8889E97}" dt="2023-04-06T09:11:06.883" v="2153" actId="1076"/>
          <ac:grpSpMkLst>
            <pc:docMk/>
            <pc:sldMk cId="2325720154" sldId="257"/>
            <ac:grpSpMk id="67" creationId="{639B458C-2878-4BF1-A7CF-513613697399}"/>
          </ac:grpSpMkLst>
        </pc:grpChg>
        <pc:grpChg chg="add del mod">
          <ac:chgData name="Aline HAERINGER" userId="19f53273-9482-4956-ac9c-4e709cb1d9bb" providerId="ADAL" clId="{1DC6134C-E4CD-4592-B85A-85BEF8889E97}" dt="2023-04-05T15:16:22.042" v="585" actId="165"/>
          <ac:grpSpMkLst>
            <pc:docMk/>
            <pc:sldMk cId="2325720154" sldId="257"/>
            <ac:grpSpMk id="68" creationId="{344AEC37-370F-86CC-39C9-7FFDF34E2EDD}"/>
          </ac:grpSpMkLst>
        </pc:grpChg>
        <pc:grpChg chg="mod topLvl">
          <ac:chgData name="Aline HAERINGER" userId="19f53273-9482-4956-ac9c-4e709cb1d9bb" providerId="ADAL" clId="{1DC6134C-E4CD-4592-B85A-85BEF8889E97}" dt="2023-04-05T15:29:30.481" v="678" actId="164"/>
          <ac:grpSpMkLst>
            <pc:docMk/>
            <pc:sldMk cId="2325720154" sldId="257"/>
            <ac:grpSpMk id="69" creationId="{0E87DD32-B3DC-0FD2-7039-D7A5D5C6DF77}"/>
          </ac:grpSpMkLst>
        </pc:grpChg>
        <pc:grpChg chg="add del mod">
          <ac:chgData name="Aline HAERINGER" userId="19f53273-9482-4956-ac9c-4e709cb1d9bb" providerId="ADAL" clId="{1DC6134C-E4CD-4592-B85A-85BEF8889E97}" dt="2023-04-05T15:17:32.802" v="598" actId="165"/>
          <ac:grpSpMkLst>
            <pc:docMk/>
            <pc:sldMk cId="2325720154" sldId="257"/>
            <ac:grpSpMk id="73" creationId="{3B583700-D680-92AC-764E-A1F8B5540B38}"/>
          </ac:grpSpMkLst>
        </pc:grpChg>
        <pc:grpChg chg="mod topLvl">
          <ac:chgData name="Aline HAERINGER" userId="19f53273-9482-4956-ac9c-4e709cb1d9bb" providerId="ADAL" clId="{1DC6134C-E4CD-4592-B85A-85BEF8889E97}" dt="2023-04-05T15:19:01.887" v="614" actId="164"/>
          <ac:grpSpMkLst>
            <pc:docMk/>
            <pc:sldMk cId="2325720154" sldId="257"/>
            <ac:grpSpMk id="74" creationId="{590B47AA-F2BB-616C-7432-44348820A280}"/>
          </ac:grpSpMkLst>
        </pc:grpChg>
        <pc:grpChg chg="add mod">
          <ac:chgData name="Aline HAERINGER" userId="19f53273-9482-4956-ac9c-4e709cb1d9bb" providerId="ADAL" clId="{1DC6134C-E4CD-4592-B85A-85BEF8889E97}" dt="2023-04-05T15:18:43.873" v="610" actId="164"/>
          <ac:grpSpMkLst>
            <pc:docMk/>
            <pc:sldMk cId="2325720154" sldId="257"/>
            <ac:grpSpMk id="81" creationId="{1DED7350-E729-5CB3-D25A-5320394E3E8B}"/>
          </ac:grpSpMkLst>
        </pc:grpChg>
        <pc:grpChg chg="add mod">
          <ac:chgData name="Aline HAERINGER" userId="19f53273-9482-4956-ac9c-4e709cb1d9bb" providerId="ADAL" clId="{1DC6134C-E4CD-4592-B85A-85BEF8889E97}" dt="2023-04-06T06:43:19.684" v="1051" actId="164"/>
          <ac:grpSpMkLst>
            <pc:docMk/>
            <pc:sldMk cId="2325720154" sldId="257"/>
            <ac:grpSpMk id="83" creationId="{B29AF774-216D-E672-391B-7D47B5E285ED}"/>
          </ac:grpSpMkLst>
        </pc:grpChg>
        <pc:grpChg chg="add mod">
          <ac:chgData name="Aline HAERINGER" userId="19f53273-9482-4956-ac9c-4e709cb1d9bb" providerId="ADAL" clId="{1DC6134C-E4CD-4592-B85A-85BEF8889E97}" dt="2023-04-06T06:43:19.684" v="1051" actId="164"/>
          <ac:grpSpMkLst>
            <pc:docMk/>
            <pc:sldMk cId="2325720154" sldId="257"/>
            <ac:grpSpMk id="84" creationId="{CBC5B3B2-8981-1E40-C743-ED8E350C6DB3}"/>
          </ac:grpSpMkLst>
        </pc:grpChg>
        <pc:grpChg chg="mod">
          <ac:chgData name="Aline HAERINGER" userId="19f53273-9482-4956-ac9c-4e709cb1d9bb" providerId="ADAL" clId="{1DC6134C-E4CD-4592-B85A-85BEF8889E97}" dt="2023-04-05T15:19:25.134" v="617"/>
          <ac:grpSpMkLst>
            <pc:docMk/>
            <pc:sldMk cId="2325720154" sldId="257"/>
            <ac:grpSpMk id="85" creationId="{4B2C32C5-2B99-CE78-079B-714999378E02}"/>
          </ac:grpSpMkLst>
        </pc:grpChg>
        <pc:grpChg chg="add mod">
          <ac:chgData name="Aline HAERINGER" userId="19f53273-9482-4956-ac9c-4e709cb1d9bb" providerId="ADAL" clId="{1DC6134C-E4CD-4592-B85A-85BEF8889E97}" dt="2023-04-06T06:43:19.684" v="1051" actId="164"/>
          <ac:grpSpMkLst>
            <pc:docMk/>
            <pc:sldMk cId="2325720154" sldId="257"/>
            <ac:grpSpMk id="89" creationId="{983815D6-640B-EB34-4BBB-992A7771764C}"/>
          </ac:grpSpMkLst>
        </pc:grpChg>
        <pc:grpChg chg="mod">
          <ac:chgData name="Aline HAERINGER" userId="19f53273-9482-4956-ac9c-4e709cb1d9bb" providerId="ADAL" clId="{1DC6134C-E4CD-4592-B85A-85BEF8889E97}" dt="2023-04-05T15:19:29.153" v="619"/>
          <ac:grpSpMkLst>
            <pc:docMk/>
            <pc:sldMk cId="2325720154" sldId="257"/>
            <ac:grpSpMk id="90" creationId="{F2ADCFAC-4E45-A10E-8970-FDC235016BBF}"/>
          </ac:grpSpMkLst>
        </pc:grpChg>
        <pc:grpChg chg="add mod">
          <ac:chgData name="Aline HAERINGER" userId="19f53273-9482-4956-ac9c-4e709cb1d9bb" providerId="ADAL" clId="{1DC6134C-E4CD-4592-B85A-85BEF8889E97}" dt="2023-04-06T06:43:19.684" v="1051" actId="164"/>
          <ac:grpSpMkLst>
            <pc:docMk/>
            <pc:sldMk cId="2325720154" sldId="257"/>
            <ac:grpSpMk id="94" creationId="{7E911F8B-7CBD-4CE2-7FE2-0AF33C21578F}"/>
          </ac:grpSpMkLst>
        </pc:grpChg>
        <pc:grpChg chg="mod">
          <ac:chgData name="Aline HAERINGER" userId="19f53273-9482-4956-ac9c-4e709cb1d9bb" providerId="ADAL" clId="{1DC6134C-E4CD-4592-B85A-85BEF8889E97}" dt="2023-04-05T15:19:33.513" v="621"/>
          <ac:grpSpMkLst>
            <pc:docMk/>
            <pc:sldMk cId="2325720154" sldId="257"/>
            <ac:grpSpMk id="95" creationId="{CA798384-1AE6-4E8D-080F-E1A5DB0A4AF0}"/>
          </ac:grpSpMkLst>
        </pc:grpChg>
        <pc:grpChg chg="add mod">
          <ac:chgData name="Aline HAERINGER" userId="19f53273-9482-4956-ac9c-4e709cb1d9bb" providerId="ADAL" clId="{1DC6134C-E4CD-4592-B85A-85BEF8889E97}" dt="2023-04-06T06:43:34.564" v="1052" actId="164"/>
          <ac:grpSpMkLst>
            <pc:docMk/>
            <pc:sldMk cId="2325720154" sldId="257"/>
            <ac:grpSpMk id="99" creationId="{167E927C-58A8-FF70-BA32-7274B100FF7C}"/>
          </ac:grpSpMkLst>
        </pc:grpChg>
        <pc:grpChg chg="add del mod">
          <ac:chgData name="Aline HAERINGER" userId="19f53273-9482-4956-ac9c-4e709cb1d9bb" providerId="ADAL" clId="{1DC6134C-E4CD-4592-B85A-85BEF8889E97}" dt="2023-04-05T15:24:59.020" v="640" actId="165"/>
          <ac:grpSpMkLst>
            <pc:docMk/>
            <pc:sldMk cId="2325720154" sldId="257"/>
            <ac:grpSpMk id="100" creationId="{6495C5A6-CE5C-115C-B4C4-50184FEBC893}"/>
          </ac:grpSpMkLst>
        </pc:grpChg>
        <pc:grpChg chg="add del mod">
          <ac:chgData name="Aline HAERINGER" userId="19f53273-9482-4956-ac9c-4e709cb1d9bb" providerId="ADAL" clId="{1DC6134C-E4CD-4592-B85A-85BEF8889E97}" dt="2023-04-05T15:30:17.756" v="682" actId="165"/>
          <ac:grpSpMkLst>
            <pc:docMk/>
            <pc:sldMk cId="2325720154" sldId="257"/>
            <ac:grpSpMk id="106" creationId="{5448A56D-BD80-0DE3-C55A-51A6FF766448}"/>
          </ac:grpSpMkLst>
        </pc:grpChg>
        <pc:grpChg chg="add mod">
          <ac:chgData name="Aline HAERINGER" userId="19f53273-9482-4956-ac9c-4e709cb1d9bb" providerId="ADAL" clId="{1DC6134C-E4CD-4592-B85A-85BEF8889E97}" dt="2023-04-06T06:43:19.684" v="1051" actId="164"/>
          <ac:grpSpMkLst>
            <pc:docMk/>
            <pc:sldMk cId="2325720154" sldId="257"/>
            <ac:grpSpMk id="109" creationId="{D8C1C605-B455-B2C7-9FA1-9110A965A9FC}"/>
          </ac:grpSpMkLst>
        </pc:grpChg>
        <pc:grpChg chg="add mod">
          <ac:chgData name="Aline HAERINGER" userId="19f53273-9482-4956-ac9c-4e709cb1d9bb" providerId="ADAL" clId="{1DC6134C-E4CD-4592-B85A-85BEF8889E97}" dt="2023-04-06T09:10:38.630" v="2149" actId="1038"/>
          <ac:grpSpMkLst>
            <pc:docMk/>
            <pc:sldMk cId="2325720154" sldId="257"/>
            <ac:grpSpMk id="113" creationId="{A8404C2A-C8F3-91FD-6D34-FC334F9B66C2}"/>
          </ac:grpSpMkLst>
        </pc:grpChg>
        <pc:grpChg chg="add mod">
          <ac:chgData name="Aline HAERINGER" userId="19f53273-9482-4956-ac9c-4e709cb1d9bb" providerId="ADAL" clId="{1DC6134C-E4CD-4592-B85A-85BEF8889E97}" dt="2023-04-06T06:43:44.592" v="1053" actId="164"/>
          <ac:grpSpMkLst>
            <pc:docMk/>
            <pc:sldMk cId="2325720154" sldId="257"/>
            <ac:grpSpMk id="116" creationId="{821B4FBB-47AF-226F-520C-2D0905C76D35}"/>
          </ac:grpSpMkLst>
        </pc:grpChg>
        <pc:grpChg chg="add mod">
          <ac:chgData name="Aline HAERINGER" userId="19f53273-9482-4956-ac9c-4e709cb1d9bb" providerId="ADAL" clId="{1DC6134C-E4CD-4592-B85A-85BEF8889E97}" dt="2023-04-06T06:43:44.592" v="1053" actId="164"/>
          <ac:grpSpMkLst>
            <pc:docMk/>
            <pc:sldMk cId="2325720154" sldId="257"/>
            <ac:grpSpMk id="117" creationId="{1270B3A9-A0E5-D5C4-2B7C-1BDE5D1F75AD}"/>
          </ac:grpSpMkLst>
        </pc:grpChg>
        <pc:grpChg chg="add mod">
          <ac:chgData name="Aline HAERINGER" userId="19f53273-9482-4956-ac9c-4e709cb1d9bb" providerId="ADAL" clId="{1DC6134C-E4CD-4592-B85A-85BEF8889E97}" dt="2023-04-06T09:10:38.630" v="2149" actId="1038"/>
          <ac:grpSpMkLst>
            <pc:docMk/>
            <pc:sldMk cId="2325720154" sldId="257"/>
            <ac:grpSpMk id="118" creationId="{13451DE2-C71F-52AF-2134-41D26EED934F}"/>
          </ac:grpSpMkLst>
        </pc:grpChg>
        <pc:grpChg chg="add mod">
          <ac:chgData name="Aline HAERINGER" userId="19f53273-9482-4956-ac9c-4e709cb1d9bb" providerId="ADAL" clId="{1DC6134C-E4CD-4592-B85A-85BEF8889E97}" dt="2023-04-06T06:45:26.626" v="1058" actId="164"/>
          <ac:grpSpMkLst>
            <pc:docMk/>
            <pc:sldMk cId="2325720154" sldId="257"/>
            <ac:grpSpMk id="119" creationId="{EA20548B-454B-C95F-6127-6A7EFE3CBB77}"/>
          </ac:grpSpMkLst>
        </pc:grpChg>
        <pc:grpChg chg="add mod">
          <ac:chgData name="Aline HAERINGER" userId="19f53273-9482-4956-ac9c-4e709cb1d9bb" providerId="ADAL" clId="{1DC6134C-E4CD-4592-B85A-85BEF8889E97}" dt="2023-04-06T09:10:38.630" v="2149" actId="1038"/>
          <ac:grpSpMkLst>
            <pc:docMk/>
            <pc:sldMk cId="2325720154" sldId="257"/>
            <ac:grpSpMk id="120" creationId="{B53BEE31-7B26-C9B0-37C4-78A08A149222}"/>
          </ac:grpSpMkLst>
        </pc:grpChg>
        <pc:grpChg chg="add mod">
          <ac:chgData name="Aline HAERINGER" userId="19f53273-9482-4956-ac9c-4e709cb1d9bb" providerId="ADAL" clId="{1DC6134C-E4CD-4592-B85A-85BEF8889E97}" dt="2023-04-06T09:10:38.630" v="2149" actId="1038"/>
          <ac:grpSpMkLst>
            <pc:docMk/>
            <pc:sldMk cId="2325720154" sldId="257"/>
            <ac:grpSpMk id="121" creationId="{AAA27F1D-AB72-BBEC-177A-C0D29D05340B}"/>
          </ac:grpSpMkLst>
        </pc:grpChg>
        <pc:grpChg chg="add mod">
          <ac:chgData name="Aline HAERINGER" userId="19f53273-9482-4956-ac9c-4e709cb1d9bb" providerId="ADAL" clId="{1DC6134C-E4CD-4592-B85A-85BEF8889E97}" dt="2023-04-06T07:32:04.124" v="1582" actId="164"/>
          <ac:grpSpMkLst>
            <pc:docMk/>
            <pc:sldMk cId="2325720154" sldId="257"/>
            <ac:grpSpMk id="134" creationId="{3F9232AE-88A9-A4E2-4F4B-7C04D8A08CEE}"/>
          </ac:grpSpMkLst>
        </pc:grpChg>
        <pc:grpChg chg="add mod">
          <ac:chgData name="Aline HAERINGER" userId="19f53273-9482-4956-ac9c-4e709cb1d9bb" providerId="ADAL" clId="{1DC6134C-E4CD-4592-B85A-85BEF8889E97}" dt="2023-04-06T07:40:01.891" v="1651" actId="164"/>
          <ac:grpSpMkLst>
            <pc:docMk/>
            <pc:sldMk cId="2325720154" sldId="257"/>
            <ac:grpSpMk id="135" creationId="{2EB27C24-332E-B048-CC45-64EFBC32958B}"/>
          </ac:grpSpMkLst>
        </pc:grpChg>
        <pc:grpChg chg="add mod">
          <ac:chgData name="Aline HAERINGER" userId="19f53273-9482-4956-ac9c-4e709cb1d9bb" providerId="ADAL" clId="{1DC6134C-E4CD-4592-B85A-85BEF8889E97}" dt="2023-04-06T09:10:38.630" v="2149" actId="1038"/>
          <ac:grpSpMkLst>
            <pc:docMk/>
            <pc:sldMk cId="2325720154" sldId="257"/>
            <ac:grpSpMk id="138" creationId="{458EA8E5-56FC-58EB-FFC1-24E2DB380554}"/>
          </ac:grpSpMkLst>
        </pc:grpChg>
        <pc:grpChg chg="add del mod">
          <ac:chgData name="Aline HAERINGER" userId="19f53273-9482-4956-ac9c-4e709cb1d9bb" providerId="ADAL" clId="{1DC6134C-E4CD-4592-B85A-85BEF8889E97}" dt="2023-04-06T08:49:02.723" v="2007" actId="165"/>
          <ac:grpSpMkLst>
            <pc:docMk/>
            <pc:sldMk cId="2325720154" sldId="257"/>
            <ac:grpSpMk id="141" creationId="{91B5875D-5D18-5072-2966-21BF0FD5F7CB}"/>
          </ac:grpSpMkLst>
        </pc:grpChg>
        <pc:grpChg chg="del mod topLvl">
          <ac:chgData name="Aline HAERINGER" userId="19f53273-9482-4956-ac9c-4e709cb1d9bb" providerId="ADAL" clId="{1DC6134C-E4CD-4592-B85A-85BEF8889E97}" dt="2023-04-06T08:49:44.647" v="2016" actId="165"/>
          <ac:grpSpMkLst>
            <pc:docMk/>
            <pc:sldMk cId="2325720154" sldId="257"/>
            <ac:grpSpMk id="142" creationId="{8CC95BA8-F861-F786-DEA2-C713676D0389}"/>
          </ac:grpSpMkLst>
        </pc:grpChg>
        <pc:grpChg chg="del mod topLvl">
          <ac:chgData name="Aline HAERINGER" userId="19f53273-9482-4956-ac9c-4e709cb1d9bb" providerId="ADAL" clId="{1DC6134C-E4CD-4592-B85A-85BEF8889E97}" dt="2023-04-06T08:50:02.252" v="2019" actId="165"/>
          <ac:grpSpMkLst>
            <pc:docMk/>
            <pc:sldMk cId="2325720154" sldId="257"/>
            <ac:grpSpMk id="145" creationId="{674F1144-1DE1-DFBE-6015-787D4FCF5BE2}"/>
          </ac:grpSpMkLst>
        </pc:grpChg>
        <pc:grpChg chg="add mod">
          <ac:chgData name="Aline HAERINGER" userId="19f53273-9482-4956-ac9c-4e709cb1d9bb" providerId="ADAL" clId="{1DC6134C-E4CD-4592-B85A-85BEF8889E97}" dt="2023-04-06T08:54:37.245" v="2096" actId="164"/>
          <ac:grpSpMkLst>
            <pc:docMk/>
            <pc:sldMk cId="2325720154" sldId="257"/>
            <ac:grpSpMk id="149" creationId="{45084758-4F27-4F9D-8033-9E0AFA03228C}"/>
          </ac:grpSpMkLst>
        </pc:grpChg>
        <pc:grpChg chg="add mod">
          <ac:chgData name="Aline HAERINGER" userId="19f53273-9482-4956-ac9c-4e709cb1d9bb" providerId="ADAL" clId="{1DC6134C-E4CD-4592-B85A-85BEF8889E97}" dt="2023-04-06T09:10:38.630" v="2149" actId="1038"/>
          <ac:grpSpMkLst>
            <pc:docMk/>
            <pc:sldMk cId="2325720154" sldId="257"/>
            <ac:grpSpMk id="150" creationId="{8454EEF6-8363-4ED4-2FAE-0BE928D23EDC}"/>
          </ac:grpSpMkLst>
        </pc:grpChg>
        <pc:graphicFrameChg chg="add mod">
          <ac:chgData name="Aline HAERINGER" userId="19f53273-9482-4956-ac9c-4e709cb1d9bb" providerId="ADAL" clId="{1DC6134C-E4CD-4592-B85A-85BEF8889E97}" dt="2023-04-06T06:45:50.616" v="1062" actId="164"/>
          <ac:graphicFrameMkLst>
            <pc:docMk/>
            <pc:sldMk cId="2325720154" sldId="257"/>
            <ac:graphicFrameMk id="4" creationId="{70F4956E-02CC-BE76-9EE6-2260C4CB4275}"/>
          </ac:graphicFrameMkLst>
        </pc:graphicFrameChg>
        <pc:graphicFrameChg chg="mod">
          <ac:chgData name="Aline HAERINGER" userId="19f53273-9482-4956-ac9c-4e709cb1d9bb" providerId="ADAL" clId="{1DC6134C-E4CD-4592-B85A-85BEF8889E97}" dt="2023-04-05T14:45:40.419" v="237" actId="207"/>
          <ac:graphicFrameMkLst>
            <pc:docMk/>
            <pc:sldMk cId="2325720154" sldId="257"/>
            <ac:graphicFrameMk id="8" creationId="{E9C292F3-2F9A-C51C-4560-5032243A16B9}"/>
          </ac:graphicFrameMkLst>
        </pc:graphicFrameChg>
        <pc:graphicFrameChg chg="del mod modGraphic">
          <ac:chgData name="Aline HAERINGER" userId="19f53273-9482-4956-ac9c-4e709cb1d9bb" providerId="ADAL" clId="{1DC6134C-E4CD-4592-B85A-85BEF8889E97}" dt="2023-04-06T06:48:08.527" v="1122" actId="478"/>
          <ac:graphicFrameMkLst>
            <pc:docMk/>
            <pc:sldMk cId="2325720154" sldId="257"/>
            <ac:graphicFrameMk id="18" creationId="{04D42B43-C10A-E34D-B018-BF7B3C4095F9}"/>
          </ac:graphicFrameMkLst>
        </pc:graphicFrameChg>
        <pc:graphicFrameChg chg="del">
          <ac:chgData name="Aline HAERINGER" userId="19f53273-9482-4956-ac9c-4e709cb1d9bb" providerId="ADAL" clId="{1DC6134C-E4CD-4592-B85A-85BEF8889E97}" dt="2023-04-05T10:41:10.550" v="2" actId="478"/>
          <ac:graphicFrameMkLst>
            <pc:docMk/>
            <pc:sldMk cId="2325720154" sldId="257"/>
            <ac:graphicFrameMk id="29" creationId="{409684E9-18E9-B0B7-BDA4-E462C39953FE}"/>
          </ac:graphicFrameMkLst>
        </pc:graphicFrameChg>
        <pc:graphicFrameChg chg="del">
          <ac:chgData name="Aline HAERINGER" userId="19f53273-9482-4956-ac9c-4e709cb1d9bb" providerId="ADAL" clId="{1DC6134C-E4CD-4592-B85A-85BEF8889E97}" dt="2023-04-05T10:41:08.971" v="1" actId="478"/>
          <ac:graphicFrameMkLst>
            <pc:docMk/>
            <pc:sldMk cId="2325720154" sldId="257"/>
            <ac:graphicFrameMk id="31" creationId="{427E5E98-5AA9-AE34-452C-FEF1C4F6C502}"/>
          </ac:graphicFrameMkLst>
        </pc:graphicFrameChg>
        <pc:graphicFrameChg chg="mod topLvl">
          <ac:chgData name="Aline HAERINGER" userId="19f53273-9482-4956-ac9c-4e709cb1d9bb" providerId="ADAL" clId="{1DC6134C-E4CD-4592-B85A-85BEF8889E97}" dt="2023-04-06T08:55:54.500" v="2128"/>
          <ac:graphicFrameMkLst>
            <pc:docMk/>
            <pc:sldMk cId="2325720154" sldId="257"/>
            <ac:graphicFrameMk id="73" creationId="{D7E70734-ADA9-435C-C866-D27FC7C963B8}"/>
          </ac:graphicFrameMkLst>
        </pc:graphicFrameChg>
        <pc:graphicFrameChg chg="mod topLvl modGraphic">
          <ac:chgData name="Aline HAERINGER" userId="19f53273-9482-4956-ac9c-4e709cb1d9bb" providerId="ADAL" clId="{1DC6134C-E4CD-4592-B85A-85BEF8889E97}" dt="2023-04-06T08:41:13.556" v="1834" actId="1035"/>
          <ac:graphicFrameMkLst>
            <pc:docMk/>
            <pc:sldMk cId="2325720154" sldId="257"/>
            <ac:graphicFrameMk id="100" creationId="{AEA69AC8-2B8B-0D7C-B1DC-E4C359C296BC}"/>
          </ac:graphicFrameMkLst>
        </pc:graphicFrameChg>
        <pc:graphicFrameChg chg="add mod">
          <ac:chgData name="Aline HAERINGER" userId="19f53273-9482-4956-ac9c-4e709cb1d9bb" providerId="ADAL" clId="{1DC6134C-E4CD-4592-B85A-85BEF8889E97}" dt="2023-04-06T09:10:38.630" v="2149" actId="1038"/>
          <ac:graphicFrameMkLst>
            <pc:docMk/>
            <pc:sldMk cId="2325720154" sldId="257"/>
            <ac:graphicFrameMk id="125" creationId="{FB0602AD-2B36-E1A7-59DA-BBBB9069602F}"/>
          </ac:graphicFrameMkLst>
        </pc:graphicFrameChg>
        <pc:picChg chg="mod">
          <ac:chgData name="Aline HAERINGER" userId="19f53273-9482-4956-ac9c-4e709cb1d9bb" providerId="ADAL" clId="{1DC6134C-E4CD-4592-B85A-85BEF8889E97}" dt="2023-04-06T09:11:45.452" v="2159" actId="1076"/>
          <ac:picMkLst>
            <pc:docMk/>
            <pc:sldMk cId="2325720154" sldId="257"/>
            <ac:picMk id="3" creationId="{A0FBA5B4-5A53-ABA7-ED50-862B56A28EAC}"/>
          </ac:picMkLst>
        </pc:picChg>
        <pc:picChg chg="mod">
          <ac:chgData name="Aline HAERINGER" userId="19f53273-9482-4956-ac9c-4e709cb1d9bb" providerId="ADAL" clId="{1DC6134C-E4CD-4592-B85A-85BEF8889E97}" dt="2023-04-06T09:11:38.721" v="2158" actId="1076"/>
          <ac:picMkLst>
            <pc:docMk/>
            <pc:sldMk cId="2325720154" sldId="257"/>
            <ac:picMk id="5" creationId="{656EE229-0434-6C57-6B3F-29F683E977CE}"/>
          </ac:picMkLst>
        </pc:picChg>
        <pc:picChg chg="mod">
          <ac:chgData name="Aline HAERINGER" userId="19f53273-9482-4956-ac9c-4e709cb1d9bb" providerId="ADAL" clId="{1DC6134C-E4CD-4592-B85A-85BEF8889E97}" dt="2023-04-06T09:11:12.701" v="2154" actId="1076"/>
          <ac:picMkLst>
            <pc:docMk/>
            <pc:sldMk cId="2325720154" sldId="257"/>
            <ac:picMk id="6" creationId="{0A94AA15-E8ED-DA91-F8A3-5912006BEB4D}"/>
          </ac:picMkLst>
        </pc:picChg>
        <pc:picChg chg="mod">
          <ac:chgData name="Aline HAERINGER" userId="19f53273-9482-4956-ac9c-4e709cb1d9bb" providerId="ADAL" clId="{1DC6134C-E4CD-4592-B85A-85BEF8889E97}" dt="2023-04-06T09:43:43.584" v="2162" actId="1076"/>
          <ac:picMkLst>
            <pc:docMk/>
            <pc:sldMk cId="2325720154" sldId="257"/>
            <ac:picMk id="9" creationId="{B6A3C42C-4FC9-E8A3-F917-85B28C93C210}"/>
          </ac:picMkLst>
        </pc:picChg>
        <pc:picChg chg="mod">
          <ac:chgData name="Aline HAERINGER" userId="19f53273-9482-4956-ac9c-4e709cb1d9bb" providerId="ADAL" clId="{1DC6134C-E4CD-4592-B85A-85BEF8889E97}" dt="2023-04-06T09:10:48.263" v="2150" actId="1076"/>
          <ac:picMkLst>
            <pc:docMk/>
            <pc:sldMk cId="2325720154" sldId="257"/>
            <ac:picMk id="15" creationId="{080DF41B-1FA3-F0B0-67E6-BE32993F3EED}"/>
          </ac:picMkLst>
        </pc:picChg>
        <pc:cxnChg chg="mod">
          <ac:chgData name="Aline HAERINGER" userId="19f53273-9482-4956-ac9c-4e709cb1d9bb" providerId="ADAL" clId="{1DC6134C-E4CD-4592-B85A-85BEF8889E97}" dt="2023-04-06T08:40:29.713" v="1813" actId="1035"/>
          <ac:cxnSpMkLst>
            <pc:docMk/>
            <pc:sldMk cId="2325720154" sldId="257"/>
            <ac:cxnSpMk id="30" creationId="{1A5DB175-48FB-C4C2-C371-FFB6BC4DDCB1}"/>
          </ac:cxnSpMkLst>
        </pc:cxnChg>
        <pc:cxnChg chg="mod">
          <ac:chgData name="Aline HAERINGER" userId="19f53273-9482-4956-ac9c-4e709cb1d9bb" providerId="ADAL" clId="{1DC6134C-E4CD-4592-B85A-85BEF8889E97}" dt="2023-04-06T08:42:51.453" v="1906" actId="1035"/>
          <ac:cxnSpMkLst>
            <pc:docMk/>
            <pc:sldMk cId="2325720154" sldId="257"/>
            <ac:cxnSpMk id="33" creationId="{0D7D0833-76EF-A9A9-E3DA-DEFAEC3A1AED}"/>
          </ac:cxnSpMkLst>
        </pc:cxnChg>
        <pc:cxnChg chg="mod">
          <ac:chgData name="Aline HAERINGER" userId="19f53273-9482-4956-ac9c-4e709cb1d9bb" providerId="ADAL" clId="{1DC6134C-E4CD-4592-B85A-85BEF8889E97}" dt="2023-04-06T08:42:54.428" v="1908" actId="1035"/>
          <ac:cxnSpMkLst>
            <pc:docMk/>
            <pc:sldMk cId="2325720154" sldId="257"/>
            <ac:cxnSpMk id="34" creationId="{D3D021DA-8776-E829-2060-1641C5083A32}"/>
          </ac:cxnSpMkLst>
        </pc:cxnChg>
        <pc:cxnChg chg="mod">
          <ac:chgData name="Aline HAERINGER" userId="19f53273-9482-4956-ac9c-4e709cb1d9bb" providerId="ADAL" clId="{1DC6134C-E4CD-4592-B85A-85BEF8889E97}" dt="2023-04-06T08:40:05.260" v="1801" actId="1038"/>
          <ac:cxnSpMkLst>
            <pc:docMk/>
            <pc:sldMk cId="2325720154" sldId="257"/>
            <ac:cxnSpMk id="36" creationId="{9AC89845-5996-6B8E-0DE7-4F945CD3CC6D}"/>
          </ac:cxnSpMkLst>
        </pc:cxnChg>
        <pc:cxnChg chg="mod">
          <ac:chgData name="Aline HAERINGER" userId="19f53273-9482-4956-ac9c-4e709cb1d9bb" providerId="ADAL" clId="{1DC6134C-E4CD-4592-B85A-85BEF8889E97}" dt="2023-04-06T08:41:56.693" v="1894" actId="14100"/>
          <ac:cxnSpMkLst>
            <pc:docMk/>
            <pc:sldMk cId="2325720154" sldId="257"/>
            <ac:cxnSpMk id="37" creationId="{380AB57C-79BD-A3A4-B573-B6F2D6A354BB}"/>
          </ac:cxnSpMkLst>
        </pc:cxnChg>
        <pc:cxnChg chg="mod">
          <ac:chgData name="Aline HAERINGER" userId="19f53273-9482-4956-ac9c-4e709cb1d9bb" providerId="ADAL" clId="{1DC6134C-E4CD-4592-B85A-85BEF8889E97}" dt="2023-04-06T09:10:38.630" v="2149" actId="1038"/>
          <ac:cxnSpMkLst>
            <pc:docMk/>
            <pc:sldMk cId="2325720154" sldId="257"/>
            <ac:cxnSpMk id="41" creationId="{548C0C35-969C-4ECC-E532-6C9084E31810}"/>
          </ac:cxnSpMkLst>
        </pc:cxnChg>
        <pc:cxnChg chg="add mod">
          <ac:chgData name="Aline HAERINGER" userId="19f53273-9482-4956-ac9c-4e709cb1d9bb" providerId="ADAL" clId="{1DC6134C-E4CD-4592-B85A-85BEF8889E97}" dt="2023-04-06T09:10:38.630" v="2149" actId="1038"/>
          <ac:cxnSpMkLst>
            <pc:docMk/>
            <pc:sldMk cId="2325720154" sldId="257"/>
            <ac:cxnSpMk id="122" creationId="{02ED2371-2040-40E9-3546-716B8A4CC9B4}"/>
          </ac:cxnSpMkLst>
        </pc:cxnChg>
        <pc:cxnChg chg="add mod">
          <ac:chgData name="Aline HAERINGER" userId="19f53273-9482-4956-ac9c-4e709cb1d9bb" providerId="ADAL" clId="{1DC6134C-E4CD-4592-B85A-85BEF8889E97}" dt="2023-04-06T09:10:38.630" v="2149" actId="1038"/>
          <ac:cxnSpMkLst>
            <pc:docMk/>
            <pc:sldMk cId="2325720154" sldId="257"/>
            <ac:cxnSpMk id="139" creationId="{E5D88693-A88B-BB93-DD2C-231D98A21B3F}"/>
          </ac:cxnSpMkLst>
        </pc:cxnChg>
        <pc:cxnChg chg="add mod">
          <ac:chgData name="Aline HAERINGER" userId="19f53273-9482-4956-ac9c-4e709cb1d9bb" providerId="ADAL" clId="{1DC6134C-E4CD-4592-B85A-85BEF8889E97}" dt="2023-04-06T09:10:38.630" v="2149" actId="1038"/>
          <ac:cxnSpMkLst>
            <pc:docMk/>
            <pc:sldMk cId="2325720154" sldId="257"/>
            <ac:cxnSpMk id="151" creationId="{A136D398-BA3E-20DD-C2FD-BF7161660F0C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790453117983647"/>
          <c:y val="0.21305799117274082"/>
          <c:w val="0.85456743230975041"/>
          <c:h val="0.544865406731670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7528036510413148E-2"/>
                  <c:y val="2.24932166126278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01-4BDF-82A4-8738735077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Montserrat" panose="00000500000000000000" pitchFamily="50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Quantités achetées</c:v>
                </c:pt>
                <c:pt idx="1">
                  <c:v>Sommes dépensées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100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DB-4AF5-8655-945FE14F5984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EDB9DC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4.5880060850688577E-3"/>
                  <c:y val="2.24932166126278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901-4BDF-82A4-8738735077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Montserrat" panose="00000500000000000000" pitchFamily="50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Quantités achetées</c:v>
                </c:pt>
                <c:pt idx="1">
                  <c:v>Sommes dépensées</c:v>
                </c:pt>
              </c:strCache>
            </c:strRef>
          </c:cat>
          <c:val>
            <c:numRef>
              <c:f>Feuil1!$C$2:$C$3</c:f>
              <c:numCache>
                <c:formatCode>0</c:formatCode>
                <c:ptCount val="2"/>
                <c:pt idx="0">
                  <c:v>70.706803271179936</c:v>
                </c:pt>
                <c:pt idx="1">
                  <c:v>61.054245500320292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DB-4AF5-8655-945FE14F5984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764018255206574E-2"/>
                  <c:y val="1.49954777417518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901-4BDF-82A4-8738735077C1}"/>
                </c:ext>
              </c:extLst>
            </c:dLbl>
            <c:dLbl>
              <c:idx val="1"/>
              <c:layout>
                <c:manualLayout>
                  <c:x val="-4.5880060850689419E-3"/>
                  <c:y val="-3.436423951288749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D25-41A2-A09A-3052E882AA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Montserrat" panose="00000500000000000000" pitchFamily="50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Quantités achetées</c:v>
                </c:pt>
                <c:pt idx="1">
                  <c:v>Sommes dépensées</c:v>
                </c:pt>
              </c:strCache>
            </c:strRef>
          </c:cat>
          <c:val>
            <c:numRef>
              <c:f>Feuil1!$D$2:$D$3</c:f>
              <c:numCache>
                <c:formatCode>0</c:formatCode>
                <c:ptCount val="2"/>
                <c:pt idx="0">
                  <c:v>56.406564133307178</c:v>
                </c:pt>
                <c:pt idx="1">
                  <c:v>58.027926888877325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DB-4AF5-8655-945FE14F5984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E494C9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8.4112473218460849E-17"/>
                  <c:y val="2.24932166126278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CD-4F53-9CD8-D669BF852C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Montserrat" panose="00000500000000000000" pitchFamily="50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Quantités achetées</c:v>
                </c:pt>
                <c:pt idx="1">
                  <c:v>Sommes dépensées</c:v>
                </c:pt>
              </c:strCache>
            </c:strRef>
          </c:cat>
          <c:val>
            <c:numRef>
              <c:f>Feuil1!$E$2:$E$3</c:f>
              <c:numCache>
                <c:formatCode>0</c:formatCode>
                <c:ptCount val="2"/>
                <c:pt idx="0">
                  <c:v>74.257917928324105</c:v>
                </c:pt>
                <c:pt idx="1">
                  <c:v>72.796405589050934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CDB-4AF5-8655-945FE14F5984}"/>
            </c:ext>
          </c:extLst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DB6FB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B6FB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C0A-4D16-9BB9-584EDDC2D6A7}"/>
              </c:ext>
            </c:extLst>
          </c:dPt>
          <c:dPt>
            <c:idx val="1"/>
            <c:invertIfNegative val="0"/>
            <c:bubble3D val="0"/>
            <c:spPr>
              <a:solidFill>
                <a:srgbClr val="DB6FB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C0A-4D16-9BB9-584EDDC2D6A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Montserrat" panose="00000500000000000000" pitchFamily="50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Quantités achetées</c:v>
                </c:pt>
                <c:pt idx="1">
                  <c:v>Sommes dépensées</c:v>
                </c:pt>
              </c:strCache>
            </c:strRef>
          </c:cat>
          <c:val>
            <c:numRef>
              <c:f>Feuil1!$F$2:$F$3</c:f>
              <c:numCache>
                <c:formatCode>0</c:formatCode>
                <c:ptCount val="2"/>
                <c:pt idx="0">
                  <c:v>56.074785244666067</c:v>
                </c:pt>
                <c:pt idx="1">
                  <c:v>56.104831081993247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01-4BDF-82A4-873873507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3604751"/>
        <c:axId val="153629711"/>
      </c:barChart>
      <c:catAx>
        <c:axId val="153604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1"/>
                </a:solidFill>
                <a:latin typeface="Montserrat" panose="00000500000000000000" pitchFamily="50" charset="0"/>
                <a:ea typeface="+mn-ea"/>
                <a:cs typeface="+mn-cs"/>
              </a:defRPr>
            </a:pPr>
            <a:endParaRPr lang="fr-FR"/>
          </a:p>
        </c:txPr>
        <c:crossAx val="153629711"/>
        <c:crosses val="autoZero"/>
        <c:auto val="1"/>
        <c:lblAlgn val="ctr"/>
        <c:lblOffset val="100"/>
        <c:noMultiLvlLbl val="0"/>
      </c:catAx>
      <c:valAx>
        <c:axId val="15362971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3604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7.5185859403985492E-2"/>
          <c:y val="0.11996382193401517"/>
          <c:w val="0.84962791993170739"/>
          <c:h val="0.136731009467223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bg1"/>
              </a:solidFill>
              <a:latin typeface="Montserrat" panose="00000500000000000000" pitchFamily="50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bg1"/>
          </a:solidFill>
          <a:latin typeface="Montserrat" panose="00000500000000000000" pitchFamily="50" charset="0"/>
        </a:defRPr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167929292929298E-2"/>
          <c:y val="8.0523294226534356E-2"/>
          <c:w val="0.68030357142857145"/>
          <c:h val="0.73735135040103983"/>
        </c:manualLayout>
      </c:layout>
      <c:lineChart>
        <c:grouping val="standard"/>
        <c:varyColors val="0"/>
        <c:ser>
          <c:idx val="0"/>
          <c:order val="0"/>
          <c:tx>
            <c:strRef>
              <c:f>Feuil1!$A$2</c:f>
              <c:strCache>
                <c:ptCount val="1"/>
                <c:pt idx="0">
                  <c:v>Quantités achetées</c:v>
                </c:pt>
              </c:strCache>
            </c:strRef>
          </c:tx>
          <c:spPr>
            <a:ln w="28575" cap="rnd">
              <a:solidFill>
                <a:srgbClr val="D1D8A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0472702693207534E-2"/>
                  <c:y val="-8.642929612865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CA5-4862-946B-148E8850FDE7}"/>
                </c:ext>
              </c:extLst>
            </c:dLbl>
            <c:dLbl>
              <c:idx val="1"/>
              <c:layout>
                <c:manualLayout>
                  <c:x val="-3.6340345939109453E-2"/>
                  <c:y val="-8.6429296128659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CA5-4862-946B-148E8850FDE7}"/>
                </c:ext>
              </c:extLst>
            </c:dLbl>
            <c:dLbl>
              <c:idx val="2"/>
              <c:layout>
                <c:manualLayout>
                  <c:x val="-1.2113448646369878E-2"/>
                  <c:y val="-8.64292961286594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CA5-4862-946B-148E8850FDE7}"/>
                </c:ext>
              </c:extLst>
            </c:dLbl>
            <c:dLbl>
              <c:idx val="3"/>
              <c:layout>
                <c:manualLayout>
                  <c:x val="-3.0259324244603428E-2"/>
                  <c:y val="-8.64292961286594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CA5-4862-946B-148E8850F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Montserrat" panose="00000500000000000000" pitchFamily="50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Feuil1!$B$1:$E$1</c:f>
              <c:strCache>
                <c:ptCount val="4"/>
                <c:pt idx="0">
                  <c:v>Janv.-mars</c:v>
                </c:pt>
                <c:pt idx="1">
                  <c:v>Avril-mai</c:v>
                </c:pt>
                <c:pt idx="2">
                  <c:v>Juin-juil.</c:v>
                </c:pt>
                <c:pt idx="3">
                  <c:v>Août-déc.</c:v>
                </c:pt>
              </c:strCache>
            </c:strRef>
          </c:cat>
          <c:val>
            <c:numRef>
              <c:f>Feuil1!$B$2:$E$2</c:f>
              <c:numCache>
                <c:formatCode>0%</c:formatCode>
                <c:ptCount val="4"/>
                <c:pt idx="0">
                  <c:v>6.2E-2</c:v>
                </c:pt>
                <c:pt idx="1">
                  <c:v>0.82800000000000007</c:v>
                </c:pt>
                <c:pt idx="2">
                  <c:v>9.9000000000000005E-2</c:v>
                </c:pt>
                <c:pt idx="3">
                  <c:v>1.0999999999999999E-2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CA5-4862-946B-148E8850FDE7}"/>
            </c:ext>
          </c:extLst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Sommes dépensées</c:v>
                </c:pt>
              </c:strCache>
            </c:strRef>
          </c:tx>
          <c:spPr>
            <a:ln w="28575" cap="rnd">
              <a:solidFill>
                <a:srgbClr val="E494C9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5.4412920043432872E-2"/>
                  <c:y val="0.180061033601373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CA5-4862-946B-148E8850F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Montserrat" panose="00000500000000000000" pitchFamily="50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Feuil1!$B$1:$E$1</c:f>
              <c:strCache>
                <c:ptCount val="4"/>
                <c:pt idx="0">
                  <c:v>Janv.-mars</c:v>
                </c:pt>
                <c:pt idx="1">
                  <c:v>Avril-mai</c:v>
                </c:pt>
                <c:pt idx="2">
                  <c:v>Juin-juil.</c:v>
                </c:pt>
                <c:pt idx="3">
                  <c:v>Août-déc.</c:v>
                </c:pt>
              </c:strCache>
            </c:strRef>
          </c:cat>
          <c:val>
            <c:numRef>
              <c:f>Feuil1!$B$3:$E$3</c:f>
              <c:numCache>
                <c:formatCode>0%</c:formatCode>
                <c:ptCount val="4"/>
                <c:pt idx="0">
                  <c:v>5.7999999999999996E-2</c:v>
                </c:pt>
                <c:pt idx="1">
                  <c:v>0.76900000000000002</c:v>
                </c:pt>
                <c:pt idx="2">
                  <c:v>0.13800000000000001</c:v>
                </c:pt>
                <c:pt idx="3">
                  <c:v>3.4000000000000002E-2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CA5-4862-946B-148E8850F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92915680"/>
        <c:axId val="1106418576"/>
      </c:lineChart>
      <c:catAx>
        <c:axId val="1092915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1"/>
                </a:solidFill>
                <a:latin typeface="Montserrat" panose="00000500000000000000" pitchFamily="50" charset="0"/>
                <a:ea typeface="+mn-ea"/>
                <a:cs typeface="+mn-cs"/>
              </a:defRPr>
            </a:pPr>
            <a:endParaRPr lang="fr-FR"/>
          </a:p>
        </c:txPr>
        <c:crossAx val="1106418576"/>
        <c:crosses val="autoZero"/>
        <c:auto val="1"/>
        <c:lblAlgn val="ctr"/>
        <c:lblOffset val="100"/>
        <c:noMultiLvlLbl val="0"/>
      </c:catAx>
      <c:valAx>
        <c:axId val="1106418576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1"/>
                </a:solidFill>
                <a:latin typeface="Montserrat" panose="00000500000000000000" pitchFamily="50" charset="0"/>
                <a:ea typeface="+mn-ea"/>
                <a:cs typeface="+mn-cs"/>
              </a:defRPr>
            </a:pPr>
            <a:endParaRPr lang="fr-FR"/>
          </a:p>
        </c:txPr>
        <c:crossAx val="1092915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7077851628863521"/>
          <c:y val="9.4535161808232446E-2"/>
          <c:w val="0.4196411433340288"/>
          <c:h val="0.241936243081828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bg1"/>
              </a:solidFill>
              <a:latin typeface="Montserrat" panose="00000500000000000000" pitchFamily="50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bg1"/>
          </a:solidFill>
          <a:latin typeface="Montserrat" panose="00000500000000000000" pitchFamily="50" charset="0"/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F122F-8AC5-448F-8ECB-9BCAA0D7B638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54C0C-381F-4BCC-8DF4-1565451DDE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872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2266" rtl="0" eaLnBrk="1" latinLnBrk="0" hangingPunct="1">
      <a:defRPr sz="1066" kern="1200">
        <a:solidFill>
          <a:schemeClr val="tx1"/>
        </a:solidFill>
        <a:latin typeface="+mn-lt"/>
        <a:ea typeface="+mn-ea"/>
        <a:cs typeface="+mn-cs"/>
      </a:defRPr>
    </a:lvl1pPr>
    <a:lvl2pPr marL="406133" algn="l" defTabSz="812266" rtl="0" eaLnBrk="1" latinLnBrk="0" hangingPunct="1">
      <a:defRPr sz="1066" kern="1200">
        <a:solidFill>
          <a:schemeClr val="tx1"/>
        </a:solidFill>
        <a:latin typeface="+mn-lt"/>
        <a:ea typeface="+mn-ea"/>
        <a:cs typeface="+mn-cs"/>
      </a:defRPr>
    </a:lvl2pPr>
    <a:lvl3pPr marL="812266" algn="l" defTabSz="812266" rtl="0" eaLnBrk="1" latinLnBrk="0" hangingPunct="1">
      <a:defRPr sz="1066" kern="1200">
        <a:solidFill>
          <a:schemeClr val="tx1"/>
        </a:solidFill>
        <a:latin typeface="+mn-lt"/>
        <a:ea typeface="+mn-ea"/>
        <a:cs typeface="+mn-cs"/>
      </a:defRPr>
    </a:lvl3pPr>
    <a:lvl4pPr marL="1218400" algn="l" defTabSz="812266" rtl="0" eaLnBrk="1" latinLnBrk="0" hangingPunct="1">
      <a:defRPr sz="1066" kern="1200">
        <a:solidFill>
          <a:schemeClr val="tx1"/>
        </a:solidFill>
        <a:latin typeface="+mn-lt"/>
        <a:ea typeface="+mn-ea"/>
        <a:cs typeface="+mn-cs"/>
      </a:defRPr>
    </a:lvl4pPr>
    <a:lvl5pPr marL="1624533" algn="l" defTabSz="812266" rtl="0" eaLnBrk="1" latinLnBrk="0" hangingPunct="1">
      <a:defRPr sz="1066" kern="1200">
        <a:solidFill>
          <a:schemeClr val="tx1"/>
        </a:solidFill>
        <a:latin typeface="+mn-lt"/>
        <a:ea typeface="+mn-ea"/>
        <a:cs typeface="+mn-cs"/>
      </a:defRPr>
    </a:lvl5pPr>
    <a:lvl6pPr marL="2030666" algn="l" defTabSz="812266" rtl="0" eaLnBrk="1" latinLnBrk="0" hangingPunct="1">
      <a:defRPr sz="1066" kern="1200">
        <a:solidFill>
          <a:schemeClr val="tx1"/>
        </a:solidFill>
        <a:latin typeface="+mn-lt"/>
        <a:ea typeface="+mn-ea"/>
        <a:cs typeface="+mn-cs"/>
      </a:defRPr>
    </a:lvl6pPr>
    <a:lvl7pPr marL="2436799" algn="l" defTabSz="812266" rtl="0" eaLnBrk="1" latinLnBrk="0" hangingPunct="1">
      <a:defRPr sz="1066" kern="1200">
        <a:solidFill>
          <a:schemeClr val="tx1"/>
        </a:solidFill>
        <a:latin typeface="+mn-lt"/>
        <a:ea typeface="+mn-ea"/>
        <a:cs typeface="+mn-cs"/>
      </a:defRPr>
    </a:lvl7pPr>
    <a:lvl8pPr marL="2842932" algn="l" defTabSz="812266" rtl="0" eaLnBrk="1" latinLnBrk="0" hangingPunct="1">
      <a:defRPr sz="1066" kern="1200">
        <a:solidFill>
          <a:schemeClr val="tx1"/>
        </a:solidFill>
        <a:latin typeface="+mn-lt"/>
        <a:ea typeface="+mn-ea"/>
        <a:cs typeface="+mn-cs"/>
      </a:defRPr>
    </a:lvl8pPr>
    <a:lvl9pPr marL="3249066" algn="l" defTabSz="812266" rtl="0" eaLnBrk="1" latinLnBrk="0" hangingPunct="1">
      <a:defRPr sz="106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54C0C-381F-4BCC-8DF4-1565451DDEE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88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2709-17F2-4633-972B-BF12273071EB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2465-A59D-41A0-9814-FDDB5412A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616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2709-17F2-4633-972B-BF12273071EB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2465-A59D-41A0-9814-FDDB5412A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51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2709-17F2-4633-972B-BF12273071EB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2465-A59D-41A0-9814-FDDB5412A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5057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2709-17F2-4633-972B-BF12273071EB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2465-A59D-41A0-9814-FDDB5412A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2709-17F2-4633-972B-BF12273071EB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2465-A59D-41A0-9814-FDDB5412A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53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2709-17F2-4633-972B-BF12273071EB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2465-A59D-41A0-9814-FDDB5412A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48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2709-17F2-4633-972B-BF12273071EB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2465-A59D-41A0-9814-FDDB5412A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21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2709-17F2-4633-972B-BF12273071EB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2465-A59D-41A0-9814-FDDB5412A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414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2709-17F2-4633-972B-BF12273071EB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2465-A59D-41A0-9814-FDDB5412A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319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2709-17F2-4633-972B-BF12273071EB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2465-A59D-41A0-9814-FDDB5412A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61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2709-17F2-4633-972B-BF12273071EB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2465-A59D-41A0-9814-FDDB5412A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342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D2709-17F2-4633-972B-BF12273071EB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22465-A59D-41A0-9814-FDDB5412A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901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 29">
            <a:extLst>
              <a:ext uri="{FF2B5EF4-FFF2-40B4-BE49-F238E27FC236}">
                <a16:creationId xmlns:a16="http://schemas.microsoft.com/office/drawing/2014/main" id="{2FB4DBBE-4E37-A793-B041-53837F776D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5959" y="-18788"/>
            <a:ext cx="8750041" cy="5833360"/>
          </a:xfrm>
          <a:prstGeom prst="rect">
            <a:avLst/>
          </a:prstGeom>
        </p:spPr>
      </p:pic>
      <p:sp>
        <p:nvSpPr>
          <p:cNvPr id="12" name="Organigramme : Document 11">
            <a:extLst>
              <a:ext uri="{FF2B5EF4-FFF2-40B4-BE49-F238E27FC236}">
                <a16:creationId xmlns:a16="http://schemas.microsoft.com/office/drawing/2014/main" id="{7CE0B0A8-48A1-5150-A8AD-84B74B41C519}"/>
              </a:ext>
            </a:extLst>
          </p:cNvPr>
          <p:cNvSpPr/>
          <p:nvPr/>
        </p:nvSpPr>
        <p:spPr>
          <a:xfrm rot="16200000" flipH="1">
            <a:off x="92513" y="-126296"/>
            <a:ext cx="5844298" cy="6048375"/>
          </a:xfrm>
          <a:prstGeom prst="flowChartDocument">
            <a:avLst/>
          </a:prstGeom>
          <a:solidFill>
            <a:srgbClr val="45562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0552094-F879-21FC-4265-79B7495A1267}"/>
              </a:ext>
            </a:extLst>
          </p:cNvPr>
          <p:cNvSpPr txBox="1"/>
          <p:nvPr/>
        </p:nvSpPr>
        <p:spPr>
          <a:xfrm>
            <a:off x="152870" y="211010"/>
            <a:ext cx="5653795" cy="640234"/>
          </a:xfrm>
          <a:prstGeom prst="rect">
            <a:avLst/>
          </a:prstGeom>
          <a:noFill/>
        </p:spPr>
        <p:txBody>
          <a:bodyPr wrap="square" lIns="63305" tIns="31652" rIns="63305" bIns="31652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spc="260" dirty="0">
                <a:solidFill>
                  <a:srgbClr val="FE5FCF"/>
                </a:solidFill>
                <a:latin typeface="Montserrat" panose="00000500000000000000" pitchFamily="50" charset="0"/>
                <a:cs typeface="Times New Roman"/>
              </a:rPr>
              <a:t>GERANIUM</a:t>
            </a:r>
            <a:endParaRPr lang="fr-FR" sz="800" spc="260" dirty="0">
              <a:solidFill>
                <a:srgbClr val="FE5FCF"/>
              </a:solidFill>
              <a:latin typeface="Montserrat" panose="00000500000000000000" pitchFamily="50" charset="0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fr-FR" sz="1000" spc="50" dirty="0">
                <a:solidFill>
                  <a:schemeClr val="bg1"/>
                </a:solidFill>
                <a:latin typeface="Montserrat" panose="00000500000000000000" pitchFamily="50" charset="0"/>
                <a:cs typeface="Times New Roman"/>
              </a:rPr>
              <a:t>PRODUCTION NATIONALE &amp; ACHATS DES PARTICULIERS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F0AFA936-9D6C-33D3-2DB3-CECF91412919}"/>
              </a:ext>
            </a:extLst>
          </p:cNvPr>
          <p:cNvCxnSpPr>
            <a:cxnSpLocks/>
          </p:cNvCxnSpPr>
          <p:nvPr/>
        </p:nvCxnSpPr>
        <p:spPr>
          <a:xfrm>
            <a:off x="152870" y="2122108"/>
            <a:ext cx="554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BD7E6F91-4F8B-44FD-EBE9-517C0FB830EA}"/>
              </a:ext>
            </a:extLst>
          </p:cNvPr>
          <p:cNvSpPr txBox="1"/>
          <p:nvPr/>
        </p:nvSpPr>
        <p:spPr>
          <a:xfrm>
            <a:off x="106069" y="2177032"/>
            <a:ext cx="308980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9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Montserrat" panose="00000500000000000000" pitchFamily="50" charset="0"/>
                <a:ea typeface="+mn-ea"/>
                <a:cs typeface="+mn-cs"/>
              </a:defRPr>
            </a:pPr>
            <a:r>
              <a:rPr lang="fr-FR" sz="900" b="1" spc="120" dirty="0">
                <a:solidFill>
                  <a:srgbClr val="E69ACB"/>
                </a:solidFill>
                <a:latin typeface="Montserrat" panose="00000500000000000000" pitchFamily="50" charset="0"/>
                <a:cs typeface="Times New Roman"/>
              </a:rPr>
              <a:t>Achats des particuliers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BA79A27-DB2F-8FA5-F19C-61F4749DA696}"/>
              </a:ext>
            </a:extLst>
          </p:cNvPr>
          <p:cNvSpPr/>
          <p:nvPr/>
        </p:nvSpPr>
        <p:spPr>
          <a:xfrm>
            <a:off x="0" y="6068344"/>
            <a:ext cx="9906000" cy="86065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554">
              <a:latin typeface="Montserrat" panose="00000500000000000000" pitchFamily="50" charset="0"/>
            </a:endParaRP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AAF68262-C039-54E9-4F2B-32C409DAE170}"/>
              </a:ext>
            </a:extLst>
          </p:cNvPr>
          <p:cNvSpPr txBox="1"/>
          <p:nvPr/>
        </p:nvSpPr>
        <p:spPr>
          <a:xfrm>
            <a:off x="1088444" y="6076495"/>
            <a:ext cx="5969876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fr-FR" sz="800" dirty="0">
                <a:latin typeface="Montserrat" panose="00000500000000000000" pitchFamily="50" charset="0"/>
              </a:rPr>
              <a:t>Sources : </a:t>
            </a:r>
          </a:p>
          <a:p>
            <a:pPr>
              <a:lnSpc>
                <a:spcPts val="900"/>
              </a:lnSpc>
            </a:pPr>
            <a:r>
              <a:rPr lang="fr-FR" sz="800" dirty="0">
                <a:latin typeface="Montserrat" panose="00000500000000000000" pitchFamily="50" charset="0"/>
              </a:rPr>
              <a:t>Recensement agricole 2020. Données exploitées par FranceAgriMer. </a:t>
            </a:r>
          </a:p>
          <a:p>
            <a:pPr>
              <a:lnSpc>
                <a:spcPts val="900"/>
              </a:lnSpc>
            </a:pPr>
            <a:r>
              <a:rPr lang="fr-FR" sz="800" dirty="0">
                <a:latin typeface="Montserrat" panose="00000500000000000000" pitchFamily="50" charset="0"/>
              </a:rPr>
              <a:t>Panel consommateurs Kantar pour FranceAgriMer et VALHOR. Achats de végétaux : échantillon de 7000 foyers représentatif des foyers français âgés de 18 ans et plus. Chiffres issus du cumul des déclarations mensuelles d’achat des panélistes. Une quantité correspond à une plante, un pot… Données hors cimetière. </a:t>
            </a:r>
          </a:p>
        </p:txBody>
      </p:sp>
      <p:pic>
        <p:nvPicPr>
          <p:cNvPr id="55" name="Image 54">
            <a:extLst>
              <a:ext uri="{FF2B5EF4-FFF2-40B4-BE49-F238E27FC236}">
                <a16:creationId xmlns:a16="http://schemas.microsoft.com/office/drawing/2014/main" id="{18B959D6-28C1-81CC-797D-D522BC4DEC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68" y="6311848"/>
            <a:ext cx="972389" cy="200826"/>
          </a:xfrm>
          <a:prstGeom prst="rect">
            <a:avLst/>
          </a:prstGeom>
        </p:spPr>
      </p:pic>
      <p:pic>
        <p:nvPicPr>
          <p:cNvPr id="62" name="Image 61" descr="Une image contenant logo&#10;&#10;Description générée automatiquement">
            <a:extLst>
              <a:ext uri="{FF2B5EF4-FFF2-40B4-BE49-F238E27FC236}">
                <a16:creationId xmlns:a16="http://schemas.microsoft.com/office/drawing/2014/main" id="{6F1C58CF-1660-5115-7862-5A68C02B127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0" t="24364" r="12133" b="35721"/>
          <a:stretch/>
        </p:blipFill>
        <p:spPr>
          <a:xfrm>
            <a:off x="8766123" y="6158480"/>
            <a:ext cx="972000" cy="354194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CAB8AB73-71D2-50C9-1399-5E1B20CC323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44635" b="6507"/>
          <a:stretch/>
        </p:blipFill>
        <p:spPr>
          <a:xfrm>
            <a:off x="7632675" y="6143653"/>
            <a:ext cx="899248" cy="504857"/>
          </a:xfrm>
          <a:prstGeom prst="rect">
            <a:avLst/>
          </a:prstGeom>
        </p:spPr>
      </p:pic>
      <p:graphicFrame>
        <p:nvGraphicFramePr>
          <p:cNvPr id="44" name="Graphique 43">
            <a:extLst>
              <a:ext uri="{FF2B5EF4-FFF2-40B4-BE49-F238E27FC236}">
                <a16:creationId xmlns:a16="http://schemas.microsoft.com/office/drawing/2014/main" id="{146DF90E-1DBC-1014-D121-A97208009D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9903888"/>
              </p:ext>
            </p:extLst>
          </p:nvPr>
        </p:nvGraphicFramePr>
        <p:xfrm>
          <a:off x="2614002" y="2233154"/>
          <a:ext cx="2614128" cy="1693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2" name="ZoneTexte 31">
            <a:extLst>
              <a:ext uri="{FF2B5EF4-FFF2-40B4-BE49-F238E27FC236}">
                <a16:creationId xmlns:a16="http://schemas.microsoft.com/office/drawing/2014/main" id="{D6498713-0E80-A52F-F7AF-357C6A65404A}"/>
              </a:ext>
            </a:extLst>
          </p:cNvPr>
          <p:cNvSpPr txBox="1"/>
          <p:nvPr/>
        </p:nvSpPr>
        <p:spPr>
          <a:xfrm>
            <a:off x="2725505" y="2251094"/>
            <a:ext cx="2614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9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Montserrat" panose="00000500000000000000" pitchFamily="50" charset="0"/>
                <a:ea typeface="+mn-ea"/>
                <a:cs typeface="+mn-cs"/>
              </a:defRPr>
            </a:pPr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  <a:cs typeface="Times New Roman"/>
              </a:rPr>
              <a:t>Evolution des achats (base 100 en 2018)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356CBDE-DE49-43D6-D4BD-B05533B1D78D}"/>
              </a:ext>
            </a:extLst>
          </p:cNvPr>
          <p:cNvSpPr txBox="1"/>
          <p:nvPr/>
        </p:nvSpPr>
        <p:spPr>
          <a:xfrm>
            <a:off x="67166" y="2409834"/>
            <a:ext cx="25816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Le géranium dans le classement des végétaux d’extérieur (hors cimetière) les plus achetés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66A26040-4374-6666-FC63-59367EA26DAD}"/>
              </a:ext>
            </a:extLst>
          </p:cNvPr>
          <p:cNvSpPr txBox="1"/>
          <p:nvPr/>
        </p:nvSpPr>
        <p:spPr>
          <a:xfrm>
            <a:off x="135968" y="882885"/>
            <a:ext cx="43027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fr-FR" sz="1000" b="1" spc="120" dirty="0">
                <a:solidFill>
                  <a:srgbClr val="D1D8A4"/>
                </a:solidFill>
                <a:latin typeface="Montserrat" panose="00000500000000000000" pitchFamily="50" charset="0"/>
                <a:cs typeface="Times New Roman"/>
              </a:rPr>
              <a:t>Production française</a:t>
            </a:r>
          </a:p>
          <a:p>
            <a:pPr algn="just"/>
            <a:r>
              <a:rPr lang="fr-FR" sz="1050" dirty="0">
                <a:solidFill>
                  <a:srgbClr val="D1D8A4"/>
                </a:solidFill>
                <a:latin typeface="Montserrat" panose="00000500000000000000" pitchFamily="50" charset="0"/>
              </a:rPr>
              <a:t>2</a:t>
            </a:r>
            <a:r>
              <a:rPr lang="fr-FR" sz="1050" baseline="30000" dirty="0">
                <a:solidFill>
                  <a:srgbClr val="D1D8A4"/>
                </a:solidFill>
                <a:latin typeface="Montserrat" panose="00000500000000000000" pitchFamily="50" charset="0"/>
              </a:rPr>
              <a:t>è</a:t>
            </a:r>
            <a:r>
              <a:rPr lang="fr-FR" sz="1050" dirty="0">
                <a:solidFill>
                  <a:srgbClr val="D1D8A4"/>
                </a:solidFill>
                <a:latin typeface="Montserrat" panose="00000500000000000000" pitchFamily="50" charset="0"/>
              </a:rPr>
              <a:t> espèce </a:t>
            </a:r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de plantes en pot et plantes à massif produite</a:t>
            </a:r>
          </a:p>
          <a:p>
            <a:pPr marL="171450" indent="-84138" algn="just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rgbClr val="D1D8A4"/>
                </a:solidFill>
                <a:latin typeface="Montserrat" panose="00000500000000000000" pitchFamily="50" charset="0"/>
              </a:rPr>
              <a:t>22 millions </a:t>
            </a:r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de plantes en pot, </a:t>
            </a:r>
          </a:p>
          <a:p>
            <a:pPr indent="182563" algn="just"/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soit 17% de la production nationale de plantes en pot</a:t>
            </a:r>
          </a:p>
          <a:p>
            <a:pPr marL="171450" indent="-84138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D1D8A4"/>
                </a:solidFill>
                <a:latin typeface="Montserrat" panose="00000500000000000000" pitchFamily="50" charset="0"/>
              </a:rPr>
              <a:t>33 millions </a:t>
            </a:r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de plantes à massif,</a:t>
            </a:r>
          </a:p>
          <a:p>
            <a:pPr indent="182563" algn="just"/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soit 14% de la production nationale de plantes à massif</a:t>
            </a:r>
          </a:p>
          <a:p>
            <a:pPr algn="just"/>
            <a:endParaRPr lang="fr-FR" sz="800" dirty="0">
              <a:solidFill>
                <a:srgbClr val="B1DE92"/>
              </a:solidFill>
              <a:latin typeface="Montserrat" panose="00000500000000000000" pitchFamily="50" charset="0"/>
            </a:endParaRPr>
          </a:p>
        </p:txBody>
      </p:sp>
      <p:pic>
        <p:nvPicPr>
          <p:cNvPr id="77" name="Image 76" descr="Une image contenant noir&#10;&#10;Description générée automatiquement">
            <a:extLst>
              <a:ext uri="{FF2B5EF4-FFF2-40B4-BE49-F238E27FC236}">
                <a16:creationId xmlns:a16="http://schemas.microsoft.com/office/drawing/2014/main" id="{495AE984-B05F-9142-6277-AC8E883C2342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123" y="357163"/>
            <a:ext cx="1685392" cy="1692000"/>
          </a:xfrm>
          <a:prstGeom prst="rect">
            <a:avLst/>
          </a:prstGeom>
        </p:spPr>
      </p:pic>
      <p:sp>
        <p:nvSpPr>
          <p:cNvPr id="79" name="ZoneTexte 78">
            <a:extLst>
              <a:ext uri="{FF2B5EF4-FFF2-40B4-BE49-F238E27FC236}">
                <a16:creationId xmlns:a16="http://schemas.microsoft.com/office/drawing/2014/main" id="{4FB7B55E-D554-16F9-A657-3D1CFBB963F5}"/>
              </a:ext>
            </a:extLst>
          </p:cNvPr>
          <p:cNvSpPr txBox="1"/>
          <p:nvPr/>
        </p:nvSpPr>
        <p:spPr>
          <a:xfrm>
            <a:off x="1265170" y="2728565"/>
            <a:ext cx="1415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solidFill>
                  <a:srgbClr val="E69ACB"/>
                </a:solidFill>
                <a:latin typeface="Montserrat" panose="00000500000000000000" pitchFamily="50" charset="0"/>
              </a:rPr>
              <a:t>Sommes dépensées</a:t>
            </a:r>
          </a:p>
          <a:p>
            <a:pPr algn="ctr"/>
            <a:r>
              <a:rPr lang="fr-FR" sz="800" dirty="0">
                <a:solidFill>
                  <a:srgbClr val="E69ACB"/>
                </a:solidFill>
                <a:latin typeface="Montserrat" panose="00000500000000000000" pitchFamily="50" charset="0"/>
              </a:rPr>
              <a:t>2022 : 1</a:t>
            </a:r>
            <a:r>
              <a:rPr lang="fr-FR" sz="800" baseline="30000" dirty="0">
                <a:solidFill>
                  <a:srgbClr val="E69ACB"/>
                </a:solidFill>
                <a:latin typeface="Montserrat" panose="00000500000000000000" pitchFamily="50" charset="0"/>
              </a:rPr>
              <a:t>er</a:t>
            </a:r>
            <a:r>
              <a:rPr lang="fr-FR" sz="800" dirty="0">
                <a:solidFill>
                  <a:srgbClr val="E69ACB"/>
                </a:solidFill>
                <a:latin typeface="Montserrat" panose="00000500000000000000" pitchFamily="50" charset="0"/>
              </a:rPr>
              <a:t>      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2021 : 1</a:t>
            </a:r>
            <a:r>
              <a:rPr lang="fr-FR" sz="800" baseline="30000" dirty="0">
                <a:solidFill>
                  <a:schemeClr val="bg1"/>
                </a:solidFill>
                <a:latin typeface="Montserrat" panose="00000500000000000000" pitchFamily="50" charset="0"/>
              </a:rPr>
              <a:t>er</a:t>
            </a:r>
            <a:endParaRPr lang="fr-FR" sz="800" dirty="0">
              <a:solidFill>
                <a:schemeClr val="bg1"/>
              </a:solidFill>
              <a:latin typeface="Montserrat" panose="00000500000000000000" pitchFamily="50" charset="0"/>
            </a:endParaRPr>
          </a:p>
          <a:p>
            <a:pPr algn="ctr"/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(2020 : 1</a:t>
            </a:r>
            <a:r>
              <a:rPr lang="fr-FR" sz="800" baseline="30000" dirty="0">
                <a:solidFill>
                  <a:schemeClr val="bg1"/>
                </a:solidFill>
                <a:latin typeface="Montserrat" panose="00000500000000000000" pitchFamily="50" charset="0"/>
              </a:rPr>
              <a:t>er</a:t>
            </a:r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 )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2019 : 1</a:t>
            </a:r>
            <a:r>
              <a:rPr lang="fr-FR" sz="800" baseline="30000" dirty="0">
                <a:solidFill>
                  <a:schemeClr val="bg1"/>
                </a:solidFill>
                <a:latin typeface="Montserrat" panose="00000500000000000000" pitchFamily="50" charset="0"/>
              </a:rPr>
              <a:t>er</a:t>
            </a:r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 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2018 : 1</a:t>
            </a:r>
            <a:r>
              <a:rPr lang="fr-FR" sz="800" baseline="30000" dirty="0">
                <a:solidFill>
                  <a:schemeClr val="bg1"/>
                </a:solidFill>
                <a:latin typeface="Montserrat" panose="00000500000000000000" pitchFamily="50" charset="0"/>
              </a:rPr>
              <a:t>er</a:t>
            </a:r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 </a:t>
            </a:r>
            <a:endParaRPr lang="fr-FR" sz="300" dirty="0">
              <a:solidFill>
                <a:srgbClr val="B1DE92"/>
              </a:solidFill>
              <a:latin typeface="Montserrat" panose="00000500000000000000" pitchFamily="50" charset="0"/>
            </a:endParaRPr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id="{48B40C72-934A-5B14-A0BB-76C9104D9D56}"/>
              </a:ext>
            </a:extLst>
          </p:cNvPr>
          <p:cNvSpPr txBox="1"/>
          <p:nvPr/>
        </p:nvSpPr>
        <p:spPr>
          <a:xfrm>
            <a:off x="156424" y="2715689"/>
            <a:ext cx="1248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solidFill>
                  <a:srgbClr val="D1D8A4"/>
                </a:solidFill>
                <a:latin typeface="Montserrat" panose="00000500000000000000" pitchFamily="50" charset="0"/>
              </a:rPr>
              <a:t>Quantités achetées</a:t>
            </a:r>
          </a:p>
          <a:p>
            <a:pPr algn="ctr"/>
            <a:r>
              <a:rPr lang="fr-FR" sz="800" dirty="0">
                <a:solidFill>
                  <a:srgbClr val="D1D8A4"/>
                </a:solidFill>
                <a:latin typeface="Montserrat" panose="00000500000000000000" pitchFamily="50" charset="0"/>
              </a:rPr>
              <a:t>2022 : 1</a:t>
            </a:r>
            <a:r>
              <a:rPr lang="fr-FR" sz="800" baseline="30000" dirty="0">
                <a:solidFill>
                  <a:srgbClr val="D1D8A4"/>
                </a:solidFill>
                <a:latin typeface="Montserrat" panose="00000500000000000000" pitchFamily="50" charset="0"/>
              </a:rPr>
              <a:t>er</a:t>
            </a:r>
            <a:r>
              <a:rPr lang="fr-FR" sz="800" dirty="0">
                <a:solidFill>
                  <a:srgbClr val="D1D8A4"/>
                </a:solidFill>
                <a:latin typeface="Montserrat" panose="00000500000000000000" pitchFamily="50" charset="0"/>
              </a:rPr>
              <a:t>      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2021 : 1</a:t>
            </a:r>
            <a:r>
              <a:rPr lang="fr-FR" sz="800" baseline="30000" dirty="0">
                <a:solidFill>
                  <a:schemeClr val="bg1"/>
                </a:solidFill>
                <a:latin typeface="Montserrat" panose="00000500000000000000" pitchFamily="50" charset="0"/>
              </a:rPr>
              <a:t>er</a:t>
            </a:r>
            <a:endParaRPr lang="fr-FR" sz="800" dirty="0">
              <a:solidFill>
                <a:schemeClr val="bg1"/>
              </a:solidFill>
              <a:latin typeface="Montserrat" panose="00000500000000000000" pitchFamily="50" charset="0"/>
            </a:endParaRPr>
          </a:p>
          <a:p>
            <a:pPr algn="ctr"/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(2020 : 1</a:t>
            </a:r>
            <a:r>
              <a:rPr lang="fr-FR" sz="800" baseline="30000" dirty="0">
                <a:solidFill>
                  <a:schemeClr val="bg1"/>
                </a:solidFill>
                <a:latin typeface="Montserrat" panose="00000500000000000000" pitchFamily="50" charset="0"/>
              </a:rPr>
              <a:t>er</a:t>
            </a:r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 )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2019 : 1</a:t>
            </a:r>
            <a:r>
              <a:rPr lang="fr-FR" sz="800" baseline="30000" dirty="0">
                <a:solidFill>
                  <a:schemeClr val="bg1"/>
                </a:solidFill>
                <a:latin typeface="Montserrat" panose="00000500000000000000" pitchFamily="50" charset="0"/>
              </a:rPr>
              <a:t>er</a:t>
            </a:r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 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2018 : 1</a:t>
            </a:r>
            <a:r>
              <a:rPr lang="fr-FR" sz="800" baseline="30000" dirty="0">
                <a:solidFill>
                  <a:schemeClr val="bg1"/>
                </a:solidFill>
                <a:latin typeface="Montserrat" panose="00000500000000000000" pitchFamily="50" charset="0"/>
              </a:rPr>
              <a:t>er</a:t>
            </a:r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 </a:t>
            </a:r>
            <a:endParaRPr lang="fr-FR" sz="300" dirty="0">
              <a:solidFill>
                <a:srgbClr val="B1DE92"/>
              </a:solidFill>
              <a:latin typeface="Montserrat" panose="00000500000000000000" pitchFamily="50" charset="0"/>
            </a:endParaRPr>
          </a:p>
        </p:txBody>
      </p:sp>
      <p:pic>
        <p:nvPicPr>
          <p:cNvPr id="61" name="Image 60">
            <a:extLst>
              <a:ext uri="{FF2B5EF4-FFF2-40B4-BE49-F238E27FC236}">
                <a16:creationId xmlns:a16="http://schemas.microsoft.com/office/drawing/2014/main" id="{530BF92E-A899-D4A5-2DB0-BA54E36E13D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60624" b="2212"/>
          <a:stretch/>
        </p:blipFill>
        <p:spPr>
          <a:xfrm>
            <a:off x="7027962" y="6147175"/>
            <a:ext cx="639549" cy="528054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523C0738-D836-7434-1B54-C550A7F08EFE}"/>
              </a:ext>
            </a:extLst>
          </p:cNvPr>
          <p:cNvSpPr txBox="1"/>
          <p:nvPr/>
        </p:nvSpPr>
        <p:spPr>
          <a:xfrm>
            <a:off x="4323381" y="669158"/>
            <a:ext cx="8469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700" dirty="0">
                <a:solidFill>
                  <a:schemeClr val="tx1"/>
                </a:solidFill>
                <a:latin typeface="Montserrat" panose="00000500000000000000" pitchFamily="50" charset="0"/>
              </a:rPr>
              <a:t>Top 3 </a:t>
            </a:r>
          </a:p>
          <a:p>
            <a:pPr algn="r"/>
            <a:r>
              <a:rPr lang="fr-FR" sz="700" dirty="0">
                <a:solidFill>
                  <a:schemeClr val="tx1"/>
                </a:solidFill>
                <a:latin typeface="Montserrat" panose="00000500000000000000" pitchFamily="50" charset="0"/>
              </a:rPr>
              <a:t>des espèces </a:t>
            </a:r>
          </a:p>
          <a:p>
            <a:pPr algn="r"/>
            <a:r>
              <a:rPr lang="fr-FR" sz="700" dirty="0">
                <a:solidFill>
                  <a:schemeClr val="tx1"/>
                </a:solidFill>
                <a:latin typeface="Montserrat" panose="00000500000000000000" pitchFamily="50" charset="0"/>
              </a:rPr>
              <a:t>de plantes en pot</a:t>
            </a:r>
          </a:p>
          <a:p>
            <a:pPr algn="r"/>
            <a:r>
              <a:rPr lang="fr-FR" sz="700" dirty="0">
                <a:solidFill>
                  <a:schemeClr val="tx1"/>
                </a:solidFill>
                <a:latin typeface="Montserrat" panose="00000500000000000000" pitchFamily="50" charset="0"/>
              </a:rPr>
              <a:t>produites</a:t>
            </a:r>
          </a:p>
          <a:p>
            <a:pPr algn="r"/>
            <a:r>
              <a:rPr lang="fr-FR" sz="700" spc="-60" dirty="0">
                <a:solidFill>
                  <a:schemeClr val="bg1"/>
                </a:solidFill>
                <a:latin typeface="Montserrat" panose="00000500000000000000" pitchFamily="50" charset="0"/>
              </a:rPr>
              <a:t>Chrysanthème</a:t>
            </a:r>
          </a:p>
          <a:p>
            <a:pPr algn="r"/>
            <a:r>
              <a:rPr lang="fr-FR" sz="700" dirty="0">
                <a:solidFill>
                  <a:schemeClr val="bg1"/>
                </a:solidFill>
                <a:latin typeface="Montserrat" panose="00000500000000000000" pitchFamily="50" charset="0"/>
              </a:rPr>
              <a:t>Géranium</a:t>
            </a:r>
          </a:p>
          <a:p>
            <a:pPr algn="r"/>
            <a:r>
              <a:rPr lang="fr-FR" sz="700" dirty="0" err="1">
                <a:solidFill>
                  <a:schemeClr val="bg1"/>
                </a:solidFill>
                <a:latin typeface="Montserrat" panose="00000500000000000000" pitchFamily="50" charset="0"/>
              </a:rPr>
              <a:t>Dipladénia</a:t>
            </a:r>
            <a:endParaRPr lang="fr-FR" sz="700" dirty="0">
              <a:solidFill>
                <a:schemeClr val="bg1"/>
              </a:solidFill>
              <a:latin typeface="Montserrat" panose="00000500000000000000" pitchFamily="50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C1CC1754-7E8F-FC88-5F1A-B9B15F21DE1B}"/>
              </a:ext>
            </a:extLst>
          </p:cNvPr>
          <p:cNvSpPr txBox="1"/>
          <p:nvPr/>
        </p:nvSpPr>
        <p:spPr>
          <a:xfrm>
            <a:off x="5035584" y="669158"/>
            <a:ext cx="8139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Montserrat" panose="00000500000000000000" pitchFamily="50" charset="0"/>
              </a:rPr>
              <a:t>Top 3 </a:t>
            </a:r>
          </a:p>
          <a:p>
            <a:r>
              <a:rPr lang="fr-FR" sz="700" dirty="0">
                <a:solidFill>
                  <a:schemeClr val="tx1"/>
                </a:solidFill>
                <a:latin typeface="Montserrat" panose="00000500000000000000" pitchFamily="50" charset="0"/>
              </a:rPr>
              <a:t>des espèces </a:t>
            </a:r>
          </a:p>
          <a:p>
            <a:r>
              <a:rPr lang="fr-FR" sz="700" dirty="0">
                <a:solidFill>
                  <a:schemeClr val="tx1"/>
                </a:solidFill>
                <a:latin typeface="Montserrat" panose="00000500000000000000" pitchFamily="50" charset="0"/>
              </a:rPr>
              <a:t>de plantes à massif</a:t>
            </a:r>
          </a:p>
          <a:p>
            <a:r>
              <a:rPr lang="fr-FR" sz="700" spc="-30" dirty="0">
                <a:solidFill>
                  <a:schemeClr val="tx1"/>
                </a:solidFill>
                <a:latin typeface="Montserrat" panose="00000500000000000000" pitchFamily="50" charset="0"/>
              </a:rPr>
              <a:t>produite</a:t>
            </a:r>
            <a:r>
              <a:rPr lang="fr-FR" sz="700" dirty="0">
                <a:solidFill>
                  <a:schemeClr val="tx1"/>
                </a:solidFill>
                <a:latin typeface="Montserrat" panose="00000500000000000000" pitchFamily="50" charset="0"/>
              </a:rPr>
              <a:t>s</a:t>
            </a:r>
          </a:p>
          <a:p>
            <a:r>
              <a:rPr lang="fr-FR" sz="700" dirty="0">
                <a:solidFill>
                  <a:schemeClr val="bg1"/>
                </a:solidFill>
                <a:latin typeface="Montserrat" panose="00000500000000000000" pitchFamily="50" charset="0"/>
              </a:rPr>
              <a:t>Pensées</a:t>
            </a:r>
          </a:p>
          <a:p>
            <a:r>
              <a:rPr lang="fr-FR" sz="700" dirty="0">
                <a:solidFill>
                  <a:schemeClr val="bg1"/>
                </a:solidFill>
                <a:latin typeface="Montserrat" panose="00000500000000000000" pitchFamily="50" charset="0"/>
              </a:rPr>
              <a:t>Géranium</a:t>
            </a:r>
          </a:p>
          <a:p>
            <a:r>
              <a:rPr lang="fr-FR" sz="700" dirty="0">
                <a:solidFill>
                  <a:schemeClr val="bg1"/>
                </a:solidFill>
                <a:latin typeface="Montserrat" panose="00000500000000000000" pitchFamily="50" charset="0"/>
              </a:rPr>
              <a:t>Pétunia</a:t>
            </a:r>
          </a:p>
        </p:txBody>
      </p:sp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FF4AB6CD-6E45-B0C8-8C48-3A10C4AE55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9095634"/>
              </p:ext>
            </p:extLst>
          </p:nvPr>
        </p:nvGraphicFramePr>
        <p:xfrm>
          <a:off x="65240" y="3918806"/>
          <a:ext cx="3239935" cy="1763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127276B1-EB8C-B477-A247-29D5A83F48D3}"/>
              </a:ext>
            </a:extLst>
          </p:cNvPr>
          <p:cNvSpPr txBox="1"/>
          <p:nvPr/>
        </p:nvSpPr>
        <p:spPr>
          <a:xfrm>
            <a:off x="435726" y="3750738"/>
            <a:ext cx="2614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9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Montserrat" panose="00000500000000000000" pitchFamily="50" charset="0"/>
                <a:ea typeface="+mn-ea"/>
                <a:cs typeface="+mn-cs"/>
              </a:defRPr>
            </a:pPr>
            <a:r>
              <a:rPr lang="fr-FR" sz="800" b="1" dirty="0">
                <a:solidFill>
                  <a:schemeClr val="bg1"/>
                </a:solidFill>
                <a:latin typeface="Montserrat" panose="00000500000000000000" pitchFamily="50" charset="0"/>
                <a:cs typeface="Times New Roman"/>
              </a:rPr>
              <a:t>Calendrier des achats (2022)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381CCFC-3691-3EFC-5D6D-790FDF2AE7C7}"/>
              </a:ext>
            </a:extLst>
          </p:cNvPr>
          <p:cNvSpPr txBox="1"/>
          <p:nvPr/>
        </p:nvSpPr>
        <p:spPr>
          <a:xfrm>
            <a:off x="3049854" y="4323399"/>
            <a:ext cx="19490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>
                <a:solidFill>
                  <a:schemeClr val="bg1"/>
                </a:solidFill>
                <a:latin typeface="Montserrat" panose="00000500000000000000" pitchFamily="50" charset="0"/>
                <a:cs typeface="Times New Roman"/>
              </a:rPr>
              <a:t>Principaux lieux d’achat (2022)</a:t>
            </a:r>
            <a:endParaRPr lang="fr-FR" sz="800" dirty="0">
              <a:solidFill>
                <a:srgbClr val="F3C5DE"/>
              </a:solidFill>
              <a:latin typeface="Montserrat" panose="00000500000000000000" pitchFamily="50" charset="0"/>
            </a:endParaRPr>
          </a:p>
          <a:p>
            <a:r>
              <a:rPr lang="fr-FR" sz="800" dirty="0">
                <a:solidFill>
                  <a:srgbClr val="F3C5DE"/>
                </a:solidFill>
                <a:latin typeface="Montserrat" panose="00000500000000000000" pitchFamily="50" charset="0"/>
              </a:rPr>
              <a:t>Sommes dépensées</a:t>
            </a:r>
          </a:p>
          <a:p>
            <a:endParaRPr lang="fr-FR" sz="800" dirty="0">
              <a:solidFill>
                <a:srgbClr val="F3C5DE"/>
              </a:solidFill>
              <a:latin typeface="Montserrat" panose="00000500000000000000" pitchFamily="50" charset="0"/>
            </a:endParaRPr>
          </a:p>
          <a:p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Jardinerie / libre-service agricole : 43%</a:t>
            </a:r>
          </a:p>
          <a:p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Producteur : 21%</a:t>
            </a:r>
          </a:p>
          <a:p>
            <a:r>
              <a:rPr lang="fr-FR" sz="800" dirty="0">
                <a:solidFill>
                  <a:schemeClr val="bg1"/>
                </a:solidFill>
                <a:latin typeface="Montserrat" panose="00000500000000000000" pitchFamily="50" charset="0"/>
              </a:rPr>
              <a:t>Grande distribution : 14%</a:t>
            </a:r>
            <a:endParaRPr lang="fr-FR" sz="300" dirty="0">
              <a:solidFill>
                <a:schemeClr val="bg1"/>
              </a:solidFill>
              <a:latin typeface="Montserrat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4642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CLUDEHIDDENSLIDES" val="False"/>
  <p:tag name="NUMBEROFPAGES" val="1"/>
</p:tagLst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AE166A25D86C47AC8B958B109E2595" ma:contentTypeVersion="19" ma:contentTypeDescription="Crée un document." ma:contentTypeScope="" ma:versionID="750ca473be99842573184872d2232165">
  <xsd:schema xmlns:xsd="http://www.w3.org/2001/XMLSchema" xmlns:xs="http://www.w3.org/2001/XMLSchema" xmlns:p="http://schemas.microsoft.com/office/2006/metadata/properties" xmlns:ns2="0c703308-fe6f-4ee2-9b4a-dfc926b9898d" xmlns:ns3="7dd6d00f-7065-4b7c-9188-d060ba2e2806" targetNamespace="http://schemas.microsoft.com/office/2006/metadata/properties" ma:root="true" ma:fieldsID="396a2bb54b5eed44c3c7362887adc549" ns2:_="" ns3:_="">
    <xsd:import namespace="0c703308-fe6f-4ee2-9b4a-dfc926b9898d"/>
    <xsd:import namespace="7dd6d00f-7065-4b7c-9188-d060ba2e28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Optimis_x00e9_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703308-fe6f-4ee2-9b4a-dfc926b989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e344242b-7c35-4dc7-a180-1b5cdf80af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Optimis_x00e9_" ma:index="24" nillable="true" ma:displayName="Optimisé" ma:format="Dropdown" ma:internalName="Optimis_x00e9_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d6d00f-7065-4b7c-9188-d060ba2e280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519d616-bd59-4688-b614-771a5084f1b2}" ma:internalName="TaxCatchAll" ma:showField="CatchAllData" ma:web="7dd6d00f-7065-4b7c-9188-d060ba2e28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dd6d00f-7065-4b7c-9188-d060ba2e2806" xsi:nil="true"/>
    <lcf76f155ced4ddcb4097134ff3c332f xmlns="0c703308-fe6f-4ee2-9b4a-dfc926b9898d">
      <Terms xmlns="http://schemas.microsoft.com/office/infopath/2007/PartnerControls"/>
    </lcf76f155ced4ddcb4097134ff3c332f>
    <Optimis_x00e9_ xmlns="0c703308-fe6f-4ee2-9b4a-dfc926b9898d" xsi:nil="true"/>
  </documentManagement>
</p:properties>
</file>

<file path=customXml/itemProps1.xml><?xml version="1.0" encoding="utf-8"?>
<ds:datastoreItem xmlns:ds="http://schemas.openxmlformats.org/officeDocument/2006/customXml" ds:itemID="{C4836022-86D8-4914-9DB7-44C649F194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99E25D-48FB-49B3-82E6-C88DFCF77428}"/>
</file>

<file path=customXml/itemProps3.xml><?xml version="1.0" encoding="utf-8"?>
<ds:datastoreItem xmlns:ds="http://schemas.openxmlformats.org/officeDocument/2006/customXml" ds:itemID="{A26161CF-2ABD-49D7-8995-DD4E5845ED4D}">
  <ds:schemaRefs>
    <ds:schemaRef ds:uri="7dd6d00f-7065-4b7c-9188-d060ba2e280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0c703308-fe6f-4ee2-9b4a-dfc926b9898d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6954</TotalTime>
  <Words>249</Words>
  <Application>Microsoft Office PowerPoint</Application>
  <PresentationFormat>Format A4 (210 x 297 mm)</PresentationFormat>
  <Paragraphs>58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Infographie Geranium Kantar donnees 2022</dc:title>
  <dc:creator>Aline HAERINGER</dc:creator>
  <cp:lastModifiedBy>Aline HAERINGER</cp:lastModifiedBy>
  <cp:revision>766</cp:revision>
  <cp:lastPrinted>2023-04-06T09:00:30Z</cp:lastPrinted>
  <dcterms:created xsi:type="dcterms:W3CDTF">2017-03-09T13:08:42Z</dcterms:created>
  <dcterms:modified xsi:type="dcterms:W3CDTF">2024-02-26T11:26:34Z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0x010100FBAE166A25D86C47AC8B958B109E2595</vt:lpwstr>
  </property>
  <property fmtid="{D5CDD505-2E9C-101B-9397-08002B2CF9AE}" pid="3" name="MediaServiceImageTags">
    <vt:lpwstr/>
  </property>
</Properties>
</file>