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3AA846-28FB-2921-7775-6A38E0376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434C8D-C1DE-29A3-2F0B-265E5EA10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A287C7-540C-FDC6-E724-F88BC75C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D20DA0-899C-7C01-5D91-5324B9FBA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B40B87-4C17-1AD6-EC0C-19C112910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03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75F0D3-87AA-62E3-C806-598739985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995A1C-AF3F-1C7A-ACC2-71C687DE7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686F64-2ECA-6D35-ABB1-6BBD5D5C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311E85-D979-AB4B-172A-0AD871CFF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D81943-510A-0C8B-867F-31ADCF6D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97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CB58C2B-8FAE-D7BE-5926-8544C54FBC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493863-D672-5742-8DC2-DC3D9504D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53086F-B200-4FD6-3DA3-F42D1814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54C271-4242-C9F8-DCAF-BBDF49605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C11DBB-65CD-E0F4-51EE-3B6288372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14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FA7D56-FC8D-79CA-3A45-C49589C0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808C77-590F-EEEE-1495-74B810CFB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D9977E-FF9F-DCB8-0FF9-C37A06F93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E97AA-29B1-5AAC-00AA-2AC982ECC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618F99-470C-56DA-43B0-98E1776B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484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47C6D-2897-3A3D-570F-713C3A66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F46A2E-271F-17B5-11EE-C27627C89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CE3CD-036D-774C-E5F0-E4372F65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ABFB89-7223-DCED-FD80-8D0184D7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D46B18-D74E-1996-FA4F-16DE596C2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29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F0C9FD-81D0-A087-B100-F262A46E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A44A07-2636-5669-60C2-D74B7CBF55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FCC3F8-2AA3-CE93-12A7-3AB05194A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44D3B0-4E4E-9069-D80B-38F23431D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472EC0-4A8B-62F7-BBE0-3D83C887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133C9E-85AE-89D2-F19C-991251EAC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38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0D89-2713-B350-DEB2-A317EA656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E8F83D-518B-DBBA-2201-A316D50F5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864227-690C-8654-8BA3-82F8C844D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2CA075-B9FB-3FC4-3C98-4E2AE404C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3FE02BE-A265-D6D8-4FA6-457212553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1CE1D9C-10A5-6615-3BEB-7DF62DDF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86B48A-EC19-F302-668D-9BE57388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43C90A-4610-95C6-7DFF-D7FCB1713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96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70FC3-B266-EAD6-326B-4A5B8B07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21B3F8D-94D4-9242-D08C-BDA02BF5F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0ACCE1-CA59-4D4B-F851-ED869FD0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4BCC0E-9B6C-55C5-DCC2-616988480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09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BA845F-C96F-F868-DF6D-50FD7917C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0F71FCE-C0CF-BC3B-26C7-7DBF250D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4D35A4-DEE2-75AF-0DB7-516A632D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71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259053-067C-5713-2F69-4C622B45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A199CE-A5CD-527D-6185-3DC1DE2E4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5BC653A-954A-BB13-8B73-1CCBF264B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1E8C6A-221A-0C38-BDC1-0C65BAAE8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479D5B-16CC-0039-C943-F681ACD3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157071-A01F-2717-39AB-25A71E66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54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40A5D-F5B7-DE9A-B149-40165833A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7389EFF-BE37-1F66-4D9A-ED202CF70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830AE3-F1CF-BE31-CFE8-71923C19D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93545C-66D6-5EF9-CD41-6BA57CC1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39B97D-1243-BD65-044C-26D3F58E2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933EE2-5E6C-6012-D5E5-107090416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17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D88EFC8-03EF-0631-106B-EFD91894D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D944A3-2C07-BEAF-2644-4CCB12560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B950D6-DE62-6E45-E9ED-577E54346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32C43-C5F8-4F89-8CF2-07FC815CED72}" type="datetimeFigureOut">
              <a:rPr lang="fr-FR" smtClean="0"/>
              <a:t>11/08/2023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B629A1-5D32-2223-6C39-A753B0F09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6A2B21-B4B8-5F24-692E-F9E60E261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675DE-3352-4435-8C86-630262CC8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74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logo, Graphique, Police&#10;&#10;Description générée automatiquement">
            <a:extLst>
              <a:ext uri="{FF2B5EF4-FFF2-40B4-BE49-F238E27FC236}">
                <a16:creationId xmlns:a16="http://schemas.microsoft.com/office/drawing/2014/main" id="{3583CB13-0899-05FC-89D0-5899CBF99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93" y="1493010"/>
            <a:ext cx="3749001" cy="4104000"/>
          </a:xfrm>
          <a:prstGeom prst="rect">
            <a:avLst/>
          </a:prstGeom>
        </p:spPr>
      </p:pic>
      <p:pic>
        <p:nvPicPr>
          <p:cNvPr id="7" name="Image 6" descr="Une image contenant texte, logo, symbole, drapeau&#10;&#10;Description générée automatiquement">
            <a:extLst>
              <a:ext uri="{FF2B5EF4-FFF2-40B4-BE49-F238E27FC236}">
                <a16:creationId xmlns:a16="http://schemas.microsoft.com/office/drawing/2014/main" id="{ACE517DA-8E5A-AA4D-D4E3-C65DD0E1DC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551" y="1377000"/>
            <a:ext cx="4045056" cy="41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2630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AE166A25D86C47AC8B958B109E2595" ma:contentTypeVersion="18" ma:contentTypeDescription="Crée un document." ma:contentTypeScope="" ma:versionID="8ce51e88fd85b536a7f3f7922fd94dd0">
  <xsd:schema xmlns:xsd="http://www.w3.org/2001/XMLSchema" xmlns:xs="http://www.w3.org/2001/XMLSchema" xmlns:p="http://schemas.microsoft.com/office/2006/metadata/properties" xmlns:ns2="0c703308-fe6f-4ee2-9b4a-dfc926b9898d" xmlns:ns3="7dd6d00f-7065-4b7c-9188-d060ba2e2806" targetNamespace="http://schemas.microsoft.com/office/2006/metadata/properties" ma:root="true" ma:fieldsID="f2ccdb754a228cf5f3e71dae0729370b" ns2:_="" ns3:_="">
    <xsd:import namespace="0c703308-fe6f-4ee2-9b4a-dfc926b9898d"/>
    <xsd:import namespace="7dd6d00f-7065-4b7c-9188-d060ba2e28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Optimis_x00e9_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03308-fe6f-4ee2-9b4a-dfc926b989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e344242b-7c35-4dc7-a180-1b5cdf80af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ptimis_x00e9_" ma:index="24" nillable="true" ma:displayName="Optimisé" ma:format="Dropdown" ma:internalName="Optimis_x00e9_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d6d00f-7065-4b7c-9188-d060ba2e280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519d616-bd59-4688-b614-771a5084f1b2}" ma:internalName="TaxCatchAll" ma:showField="CatchAllData" ma:web="7dd6d00f-7065-4b7c-9188-d060ba2e28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703308-fe6f-4ee2-9b4a-dfc926b9898d">
      <Terms xmlns="http://schemas.microsoft.com/office/infopath/2007/PartnerControls"/>
    </lcf76f155ced4ddcb4097134ff3c332f>
    <TaxCatchAll xmlns="7dd6d00f-7065-4b7c-9188-d060ba2e2806" xsi:nil="true"/>
    <Optimis_x00e9_ xmlns="0c703308-fe6f-4ee2-9b4a-dfc926b9898d" xsi:nil="true"/>
  </documentManagement>
</p:properties>
</file>

<file path=customXml/itemProps1.xml><?xml version="1.0" encoding="utf-8"?>
<ds:datastoreItem xmlns:ds="http://schemas.openxmlformats.org/officeDocument/2006/customXml" ds:itemID="{E964BFBE-ABD2-41E4-9554-9C1297CE4EF7}"/>
</file>

<file path=customXml/itemProps2.xml><?xml version="1.0" encoding="utf-8"?>
<ds:datastoreItem xmlns:ds="http://schemas.openxmlformats.org/officeDocument/2006/customXml" ds:itemID="{CFFBECED-AFE4-49E6-97BB-3AEF80F23A4B}"/>
</file>

<file path=customXml/itemProps3.xml><?xml version="1.0" encoding="utf-8"?>
<ds:datastoreItem xmlns:ds="http://schemas.openxmlformats.org/officeDocument/2006/customXml" ds:itemID="{96FC3731-4E91-4263-B90B-8FEC2E5A7B47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Aline HAERINGER</dc:creator>
  <cp:lastModifiedBy>Aline HAERINGER</cp:lastModifiedBy>
  <cp:revision>3</cp:revision>
  <dcterms:created xsi:type="dcterms:W3CDTF">2023-08-11T09:45:44Z</dcterms:created>
  <dcterms:modified xsi:type="dcterms:W3CDTF">2023-08-11T09:56:55Z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0x010100FBAE166A25D86C47AC8B958B109E2595</vt:lpwstr>
  </property>
</Properties>
</file>